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9A8F1E9-FE5C-481E-8E43-403EA815517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B26FDEF-BB54-4A06-AA53-7B18B98CF54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Издалека долго течет река Волга…</a:t>
            </a:r>
            <a:br>
              <a:rPr lang="ru-RU" b="1" dirty="0">
                <a:solidFill>
                  <a:schemeClr val="tx1"/>
                </a:solidFill>
                <a:latin typeface="Arial Narrow" pitchFamily="34" charset="0"/>
              </a:rPr>
            </a:b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437112"/>
            <a:ext cx="6400800" cy="14732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Подготовила материал </a:t>
            </a:r>
          </a:p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воспитатель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Иззатова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А.А.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182823">
            <a:off x="611560" y="2683849"/>
            <a:ext cx="7964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Волга в сознании каждого россиянина – символ России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Неотъемлемая часть ее богатейшей истории  и культуры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1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Растительный мир Волги очень интересен и разнообразен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38952"/>
            <a:ext cx="2843808" cy="213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19" y="722313"/>
            <a:ext cx="3128862" cy="23466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84" y="5300396"/>
            <a:ext cx="3635896" cy="1413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3136"/>
            <a:ext cx="3176538" cy="20612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8" y="2593713"/>
            <a:ext cx="3024336" cy="22682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65" y="3225156"/>
            <a:ext cx="2706216" cy="19322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9127" y="738952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Белые кувшинки, </a:t>
            </a:r>
          </a:p>
          <a:p>
            <a:pPr algn="ctr"/>
            <a:r>
              <a:rPr lang="ru-RU" sz="2000" b="1" dirty="0" smtClean="0"/>
              <a:t>желтые кубышки, </a:t>
            </a:r>
          </a:p>
          <a:p>
            <a:pPr algn="ctr"/>
            <a:r>
              <a:rPr lang="ru-RU" sz="2000" b="1" dirty="0" smtClean="0"/>
              <a:t>тростник и рогоз. </a:t>
            </a:r>
          </a:p>
          <a:p>
            <a:pPr algn="ctr"/>
            <a:r>
              <a:rPr lang="ru-RU" sz="2000" b="1" dirty="0" smtClean="0"/>
              <a:t>Повсюду встречается необычный с виду водяной </a:t>
            </a:r>
          </a:p>
          <a:p>
            <a:pPr algn="ctr"/>
            <a:r>
              <a:rPr lang="ru-RU" sz="2000" b="1" dirty="0" smtClean="0"/>
              <a:t>орех – чилим. </a:t>
            </a:r>
          </a:p>
          <a:p>
            <a:pPr algn="ctr"/>
            <a:r>
              <a:rPr lang="ru-RU" sz="2000" b="1" dirty="0" smtClean="0"/>
              <a:t>Но главное сокровище </a:t>
            </a:r>
          </a:p>
          <a:p>
            <a:pPr algn="ctr"/>
            <a:r>
              <a:rPr lang="ru-RU" sz="2000" b="1" dirty="0" smtClean="0"/>
              <a:t>Волги – это лотос. </a:t>
            </a:r>
          </a:p>
          <a:p>
            <a:pPr algn="ctr"/>
            <a:r>
              <a:rPr lang="ru-RU" sz="2000" b="1" dirty="0" smtClean="0"/>
              <a:t>Большие розовые </a:t>
            </a:r>
          </a:p>
          <a:p>
            <a:pPr algn="ctr"/>
            <a:r>
              <a:rPr lang="ru-RU" sz="2000" b="1" dirty="0" smtClean="0"/>
              <a:t>цветы лотоса  живут </a:t>
            </a:r>
          </a:p>
          <a:p>
            <a:pPr algn="ctr"/>
            <a:r>
              <a:rPr lang="ru-RU" sz="2000" b="1" dirty="0" smtClean="0"/>
              <a:t>всего три дня. </a:t>
            </a:r>
          </a:p>
          <a:p>
            <a:pPr algn="ctr"/>
            <a:r>
              <a:rPr lang="ru-RU" sz="2000" b="1" dirty="0" smtClean="0"/>
              <a:t>И каждый день </a:t>
            </a:r>
          </a:p>
          <a:p>
            <a:pPr algn="ctr"/>
            <a:r>
              <a:rPr lang="ru-RU" sz="2000" b="1" dirty="0" smtClean="0"/>
              <a:t>цветок меняет свой цвет. </a:t>
            </a:r>
          </a:p>
          <a:p>
            <a:pPr algn="ctr"/>
            <a:r>
              <a:rPr lang="ru-RU" sz="2000" b="1" dirty="0" smtClean="0"/>
              <a:t>В первый день цветки ярко – розовые на второй день светлеют,</a:t>
            </a:r>
          </a:p>
          <a:p>
            <a:pPr algn="ctr"/>
            <a:r>
              <a:rPr lang="ru-RU" sz="2000" b="1" dirty="0" smtClean="0"/>
              <a:t>а на третий – становятся Совсем светлыми, почти белыми</a:t>
            </a:r>
            <a:r>
              <a:rPr lang="ru-RU" sz="2000" b="1" dirty="0" smtClean="0">
                <a:solidFill>
                  <a:schemeClr val="tx2"/>
                </a:solidFill>
              </a:rPr>
              <a:t>.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6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9876" y="271914"/>
            <a:ext cx="7505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Животный мир Волги необычайно богат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6688"/>
            <a:ext cx="2897223" cy="1924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93" y="4797152"/>
            <a:ext cx="2995533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35" y="1124744"/>
            <a:ext cx="3009622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" y="4727492"/>
            <a:ext cx="2845158" cy="1898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33527"/>
            <a:ext cx="3082309" cy="1968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66" y="4542693"/>
            <a:ext cx="3000425" cy="2255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5" y="2542592"/>
            <a:ext cx="2747797" cy="2060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51" y="2973325"/>
            <a:ext cx="2898819" cy="16301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1817" y="3326717"/>
            <a:ext cx="3002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Здесь находят 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себе пропитание 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насекомые, лягушки, змеи. 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9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Волге водятся разные рыбы: сазан, окунь, лещ, сом, судак, щука, жерех, ёрш.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25" y="4149080"/>
            <a:ext cx="3483094" cy="2305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234" y="1019637"/>
            <a:ext cx="3425957" cy="1927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3419872" cy="1923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5" y="4775040"/>
            <a:ext cx="2951820" cy="1967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73" y="2497979"/>
            <a:ext cx="3167209" cy="2110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56351"/>
            <a:ext cx="2783323" cy="14487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66" y="4437112"/>
            <a:ext cx="2927666" cy="22250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" y="932889"/>
            <a:ext cx="3094987" cy="15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9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8355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реке живут также осетры, белуги и севрюги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505670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Рыбы обитающие в Волге очень отличаются друг от друга по своим размерам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2277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Самая мелкая рыбка – зернистая </a:t>
            </a:r>
            <a:r>
              <a:rPr lang="ru-RU" b="1" dirty="0" err="1" smtClean="0">
                <a:solidFill>
                  <a:schemeClr val="tx2"/>
                </a:solidFill>
              </a:rPr>
              <a:t>пуголовка</a:t>
            </a:r>
            <a:r>
              <a:rPr lang="ru-RU" b="1" dirty="0" smtClean="0">
                <a:solidFill>
                  <a:schemeClr val="tx2"/>
                </a:solidFill>
              </a:rPr>
              <a:t> длиной 2,5 см и напоминающая по своему внешнему виду головастика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4971"/>
            <a:ext cx="2886604" cy="16251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6" y="1050898"/>
            <a:ext cx="2261026" cy="2132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34969"/>
            <a:ext cx="3170674" cy="23780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3" y="3429000"/>
            <a:ext cx="3089373" cy="2317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53" y="3624535"/>
            <a:ext cx="2567947" cy="1925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0" t="12175" r="20850" b="42672"/>
          <a:stretch/>
        </p:blipFill>
        <p:spPr>
          <a:xfrm>
            <a:off x="3035137" y="3957523"/>
            <a:ext cx="3441412" cy="1873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52120" y="321297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Белуга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172400" y="5617809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Сазан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59010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Водоплавающие птицы</a:t>
            </a:r>
          </a:p>
          <a:p>
            <a:pPr algn="ctr"/>
            <a:r>
              <a:rPr lang="ru-RU" b="1" dirty="0"/>
              <a:t>В регионе можно увидеть таких редких и красивейших птиц, как кудрявый пеликан, лебедь – шипун, большая белая цапля, фазан, орлан – белохвост и многих других (серый гусь, кряква, лысуха, чирок, серая утка…)</a:t>
            </a:r>
          </a:p>
        </p:txBody>
      </p:sp>
      <p:sp>
        <p:nvSpPr>
          <p:cNvPr id="6" name="AutoShape 2" descr="https://obzor174.ru/sites/default/files/news/20160512-v-chelyabinskuyu-oblast-prileteli-redkie-pelikany/896441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7" y="1614865"/>
            <a:ext cx="2855872" cy="1607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44824"/>
            <a:ext cx="2630066" cy="1981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14865"/>
            <a:ext cx="2845550" cy="2011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0" b="6646"/>
          <a:stretch/>
        </p:blipFill>
        <p:spPr>
          <a:xfrm>
            <a:off x="149214" y="3429000"/>
            <a:ext cx="3470032" cy="1919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21921"/>
            <a:ext cx="3250209" cy="2093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06" y="5104865"/>
            <a:ext cx="3072341" cy="1728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7" y="4887253"/>
            <a:ext cx="2778834" cy="1852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27" y="5196556"/>
            <a:ext cx="2398174" cy="15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4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Использование реки Волги человеком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4" y="775635"/>
            <a:ext cx="2069266" cy="1635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42" y="744718"/>
            <a:ext cx="2323142" cy="1866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" y="4183557"/>
            <a:ext cx="2725247" cy="2210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60" y="807429"/>
            <a:ext cx="2031922" cy="1862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99" y="3695722"/>
            <a:ext cx="2591780" cy="23999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9308" y="80761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Рыболовство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3778" y="402361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Судоходство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21160" y="2670295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Водоснабжение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4" y="6412423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Гидроэлектростанции ГЭС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3964" y="6227757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Отдых людей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65" y="4535782"/>
            <a:ext cx="2785730" cy="18580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50" y="2425321"/>
            <a:ext cx="2463349" cy="15982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5" y="2310316"/>
            <a:ext cx="2568688" cy="17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О, Волга, русская река, тебе стихи поэты посвящают.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722313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Волга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Щедрая, широкая, </a:t>
            </a:r>
            <a:r>
              <a:rPr lang="ru-RU" b="1" dirty="0" smtClean="0">
                <a:solidFill>
                  <a:schemeClr val="tx2"/>
                </a:solidFill>
              </a:rPr>
              <a:t>раздольная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Волга </a:t>
            </a:r>
            <a:r>
              <a:rPr lang="ru-RU" b="1" dirty="0">
                <a:solidFill>
                  <a:schemeClr val="tx2"/>
                </a:solidFill>
              </a:rPr>
              <a:t>величавая течет.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Своенравная</a:t>
            </a:r>
            <a:r>
              <a:rPr lang="ru-RU" b="1" dirty="0">
                <a:solidFill>
                  <a:schemeClr val="tx2"/>
                </a:solidFill>
              </a:rPr>
              <a:t>, как птица – вольная,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Все </a:t>
            </a:r>
            <a:r>
              <a:rPr lang="ru-RU" b="1" dirty="0">
                <a:solidFill>
                  <a:schemeClr val="tx2"/>
                </a:solidFill>
              </a:rPr>
              <a:t>"ключи" собрав наперечет. 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Шумная</a:t>
            </a:r>
            <a:r>
              <a:rPr lang="ru-RU" b="1" dirty="0">
                <a:solidFill>
                  <a:schemeClr val="tx2"/>
                </a:solidFill>
              </a:rPr>
              <a:t>, бурливая, привольная... Теплоходы катит по волнам.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По </a:t>
            </a:r>
            <a:r>
              <a:rPr lang="ru-RU" b="1" dirty="0">
                <a:solidFill>
                  <a:schemeClr val="tx2"/>
                </a:solidFill>
              </a:rPr>
              <a:t>ночам – степенная, спокойная – Ластится к пологим берегам. 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Города </a:t>
            </a:r>
            <a:r>
              <a:rPr lang="ru-RU" b="1" dirty="0">
                <a:solidFill>
                  <a:schemeClr val="tx2"/>
                </a:solidFill>
              </a:rPr>
              <a:t>и села умываются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Чистою</a:t>
            </a:r>
            <a:r>
              <a:rPr lang="ru-RU" b="1" dirty="0">
                <a:solidFill>
                  <a:schemeClr val="tx2"/>
                </a:solidFill>
              </a:rPr>
              <a:t>, прохладною водой.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Радугой </a:t>
            </a:r>
            <a:r>
              <a:rPr lang="ru-RU" b="1" dirty="0">
                <a:solidFill>
                  <a:schemeClr val="tx2"/>
                </a:solidFill>
              </a:rPr>
              <a:t>веселой улыбаются,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Наполняя </a:t>
            </a:r>
            <a:r>
              <a:rPr lang="ru-RU" b="1" dirty="0">
                <a:solidFill>
                  <a:schemeClr val="tx2"/>
                </a:solidFill>
              </a:rPr>
              <a:t>душу теплотой. 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Миллионы </a:t>
            </a:r>
            <a:r>
              <a:rPr lang="ru-RU" b="1" dirty="0">
                <a:solidFill>
                  <a:schemeClr val="tx2"/>
                </a:solidFill>
              </a:rPr>
              <a:t>лет во благо трудится,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Всем </a:t>
            </a:r>
            <a:r>
              <a:rPr lang="ru-RU" b="1" dirty="0">
                <a:solidFill>
                  <a:schemeClr val="tx2"/>
                </a:solidFill>
              </a:rPr>
              <a:t>вокруг давая право жить.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 </a:t>
            </a:r>
            <a:r>
              <a:rPr lang="ru-RU" b="1" dirty="0">
                <a:solidFill>
                  <a:schemeClr val="tx2"/>
                </a:solidFill>
              </a:rPr>
              <a:t>пока Земля – планета крутится,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Будет </a:t>
            </a:r>
            <a:r>
              <a:rPr lang="ru-RU" b="1" dirty="0">
                <a:solidFill>
                  <a:schemeClr val="tx2"/>
                </a:solidFill>
              </a:rPr>
              <a:t>человечеству служить. 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Татьяна </a:t>
            </a:r>
            <a:r>
              <a:rPr lang="ru-RU" dirty="0">
                <a:solidFill>
                  <a:schemeClr val="tx2"/>
                </a:solidFill>
              </a:rPr>
              <a:t>Лаврова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27" y="925168"/>
            <a:ext cx="4392488" cy="274530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29430" y="386104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Волга Начинает свой путь на Валдае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 </a:t>
            </a:r>
            <a:r>
              <a:rPr lang="ru-RU" b="1" dirty="0">
                <a:solidFill>
                  <a:schemeClr val="tx2"/>
                </a:solidFill>
              </a:rPr>
              <a:t>течет – величава, горда -,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Сотни </a:t>
            </a:r>
            <a:r>
              <a:rPr lang="ru-RU" b="1" dirty="0">
                <a:solidFill>
                  <a:schemeClr val="tx2"/>
                </a:solidFill>
              </a:rPr>
              <a:t>рек и речушек вбирает.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Отражает </a:t>
            </a:r>
            <a:r>
              <a:rPr lang="ru-RU" b="1" dirty="0">
                <a:solidFill>
                  <a:schemeClr val="tx2"/>
                </a:solidFill>
              </a:rPr>
              <a:t>в воде города,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Их </a:t>
            </a:r>
            <a:r>
              <a:rPr lang="ru-RU" b="1" dirty="0">
                <a:solidFill>
                  <a:schemeClr val="tx2"/>
                </a:solidFill>
              </a:rPr>
              <a:t>соборы, сады и кремли,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 </a:t>
            </a:r>
            <a:r>
              <a:rPr lang="ru-RU" b="1" dirty="0">
                <a:solidFill>
                  <a:schemeClr val="tx2"/>
                </a:solidFill>
              </a:rPr>
              <a:t>встречается с Каспием вскоре…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 </a:t>
            </a:r>
            <a:r>
              <a:rPr lang="ru-RU" b="1" dirty="0">
                <a:solidFill>
                  <a:schemeClr val="tx2"/>
                </a:solidFill>
              </a:rPr>
              <a:t>качает она корабли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На </a:t>
            </a:r>
            <a:r>
              <a:rPr lang="ru-RU" b="1" dirty="0">
                <a:solidFill>
                  <a:schemeClr val="tx2"/>
                </a:solidFill>
              </a:rPr>
              <a:t>груди, полноводна, как море.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r"/>
            <a:r>
              <a:rPr lang="ru-RU" dirty="0" smtClean="0">
                <a:solidFill>
                  <a:schemeClr val="tx2"/>
                </a:solidFill>
              </a:rPr>
              <a:t>Н</a:t>
            </a:r>
            <a:r>
              <a:rPr lang="ru-RU" dirty="0">
                <a:solidFill>
                  <a:schemeClr val="tx2"/>
                </a:solidFill>
              </a:rPr>
              <a:t>. Радченко</a:t>
            </a:r>
          </a:p>
        </p:txBody>
      </p:sp>
    </p:spTree>
    <p:extLst>
      <p:ext uri="{BB962C8B-B14F-4D97-AF65-F5344CB8AC3E}">
        <p14:creationId xmlns:p14="http://schemas.microsoft.com/office/powerpoint/2010/main" val="158598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271914"/>
            <a:ext cx="6026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Волга в творчестве художников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2" y="856689"/>
            <a:ext cx="3600400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02" y="880741"/>
            <a:ext cx="3571597" cy="2232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9982" y="1082210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И. Левитан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552" y="3090307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Волга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523023" y="3151862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Свежий ветер. Волга 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" y="3704015"/>
            <a:ext cx="3626230" cy="2570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20" y="3933056"/>
            <a:ext cx="3608209" cy="19657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9982" y="4193622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А. Саврасов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26" y="6298318"/>
            <a:ext cx="28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Розлив Волги у Ярославля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2356" y="6021319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Рыбаки на Волге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6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«Каждая страна имеет свою национальную реку. Россия имеет Волгу – самую большую реку в Европе, царицу наших рек, - и я поспешил поклониться её величеству Волге» - писал Дюма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1" y="2188305"/>
            <a:ext cx="8640960" cy="43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2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48464" cy="65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88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975" y="361930"/>
            <a:ext cx="2717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Исток Волги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5574" y="1628800"/>
            <a:ext cx="32287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Река Волга  берет  своё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начало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на Валдайской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возвышенности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у деревни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Волговерховье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 Тверской области.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AutoShape 2" descr="https://pbs.twimg.com/media/Dj25WnDX0AE-Kuc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pbs.twimg.com/media/Dj25WnDX0AE-Kuc.jpg:lar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pbs.twimg.com/media/Dj25WnDX0AE-Kuc.jpg:lar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pbs.twimg.com/media/Dj25WnDX0AE-Kuc.jpg:lar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pbs.twimg.com/media/Dj25WnDX0AE-Kuc.jpg:lar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s://pbs.twimg.com/media/Dj25WnDX0AE-Kuc.jpg:larg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https://pbs.twimg.com/media/Dj25WnDX0AE-Kuc.jpg:larg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6" descr="http://rasfokus.ru/images/photos/medium/c754140ba02f211aa6a398f526a4bf23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8" descr="http://rasfokus.ru/images/photos/medium/c754140ba02f211aa6a398f526a4bf23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1070"/>
            <a:ext cx="5724127" cy="38160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77833" y="4227529"/>
            <a:ext cx="6455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Начинается река маленьким ручейком,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постепенно набирая силы,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превращается в самую крупную реку Европы.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11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775" y="5629592"/>
            <a:ext cx="81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Волга – равнинная река, поэтому течение у неё маленькое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2" descr="https://avatars.mds.yandex.net/get-zen_doc/1040957/pub_5baa8ecb707c9e00aaf8e5dd_5baa8f70fdae1600af4d371d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%D0%A1%D0%B5%D1%80%D0%B3%D0%B5%D0%B9\Desktop\i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avatars.mds.yandex.net/get-zen_doc/1718877/pub_5e4fed8d4ce04c746cbf19f5_5e4fedf695ed5c05adb35410/scale_12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cdn.photosight.ru/img/1/b3f/5062878_larg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avatars.mds.yandex.net/get-zen_doc/195447/pub_5e41954486c9e0056a0f7ebb_5e4195e42315ee477efd6f74/scale_1200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C:\Users\%D0%A1%D0%B5%D1%80%D0%B3%D0%B5%D0%B9\Desktop\scale_1200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ds05.infourok.ru/uploads/ex/0cea/00016c79-9c9f9d9a/img7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ds05.infourok.ru/uploads/ex/0cea/00016c79-9c9f9d9a/img7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8" descr="https://pbs.twimg.com/media/DAPMkaRWsAI2agw.jpg:large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9" y="194974"/>
            <a:ext cx="4381315" cy="51499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13787"/>
          <a:stretch/>
        </p:blipFill>
        <p:spPr>
          <a:xfrm>
            <a:off x="4626040" y="160337"/>
            <a:ext cx="4383399" cy="518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7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3.bp.blogspot.com/-lcmH8WI_VcU/T40FF8n2jRI/AAAAAAAAASQ/vXXOH3HCKoE/s1600/%D0%BF%D1%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6283"/>
            <a:ext cx="8711108" cy="1762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236" y="188640"/>
            <a:ext cx="902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 своём пути Волга пересекает почти все природные зоны Русской равн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ины 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212501"/>
            <a:ext cx="4069527" cy="2289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89" y="2212501"/>
            <a:ext cx="3423431" cy="2281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433" y="4588256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Смешанный лес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8742" y="4500931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Полупустыни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59449" y="626378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Степи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85" y="4608139"/>
            <a:ext cx="3347864" cy="2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5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43210"/>
            <a:ext cx="8613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cs typeface="Aharoni" pitchFamily="2" charset="-79"/>
              </a:rPr>
              <a:t>На Волге стоит множество населенных пунктов, среди них много городов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247964" cy="2831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732901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Самара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54" y="764704"/>
            <a:ext cx="4247964" cy="2831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2052" y="373290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Астрахань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91" y="4007663"/>
            <a:ext cx="6084168" cy="2405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8305" y="6412811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Волгоград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389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0" y="234752"/>
            <a:ext cx="4737263" cy="2042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590" y="233735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Казань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0" y="3091764"/>
            <a:ext cx="4452668" cy="2304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590" y="557994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Кострома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4752"/>
            <a:ext cx="3707904" cy="2471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0072" y="2884294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Нижний Новгород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28" y="3429000"/>
            <a:ext cx="3946748" cy="2520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1228" y="61514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Саратов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1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736976" cy="2592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95228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Тверь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09902" cy="2597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7" y="3447581"/>
            <a:ext cx="4323883" cy="2501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3457" y="2952288"/>
            <a:ext cx="128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Ульяновск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23807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Чебоксары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73" y="3459574"/>
            <a:ext cx="3740403" cy="2489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2773" y="605694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Ярославль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41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А вот так Волга выглядит в конце своего пути к Каспийскому морю. По дороге к морю в неё впадает очень много других рек, и поэтому она становиться всё шире и шире.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14575" r="3613"/>
          <a:stretch/>
        </p:blipFill>
        <p:spPr>
          <a:xfrm>
            <a:off x="323528" y="2322751"/>
            <a:ext cx="8496944" cy="43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1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3633"/>
            <a:ext cx="5148064" cy="27320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Волга, как и любая река проходит естественные изменения в связи с изменениями температуры окружающей среды. Нет ничего особенного в том, что зимой при отрицательных температурах она покрывается льдом.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3698" y="361859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Весной происходит таяние снегов, что обеспечивает реке основное питание, и соответственно приводит к весеннему половодью.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5" y="3501008"/>
            <a:ext cx="464028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501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252</TotalTime>
  <Words>608</Words>
  <Application>Microsoft Office PowerPoint</Application>
  <PresentationFormat>Экран (4:3)</PresentationFormat>
  <Paragraphs>105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Издалека долго течет река Волга…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Издалека долго течет река Волга…</dc:title>
  <dc:creator>Сергей</dc:creator>
  <cp:lastModifiedBy>Сергей</cp:lastModifiedBy>
  <cp:revision>22</cp:revision>
  <dcterms:created xsi:type="dcterms:W3CDTF">2020-05-18T07:52:03Z</dcterms:created>
  <dcterms:modified xsi:type="dcterms:W3CDTF">2020-05-19T17:24:14Z</dcterms:modified>
</cp:coreProperties>
</file>