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8" r:id="rId10"/>
    <p:sldId id="265" r:id="rId11"/>
    <p:sldId id="267" r:id="rId12"/>
    <p:sldId id="273" r:id="rId13"/>
    <p:sldId id="272" r:id="rId14"/>
    <p:sldId id="271" r:id="rId15"/>
    <p:sldId id="270" r:id="rId16"/>
    <p:sldId id="269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DC22B5-0471-42E5-B96A-F5237B64D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7543312-E6D2-4E1F-9662-E5AFC17F8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F505E9-AEEF-47B1-9D43-EA78E018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FD3756-44BD-48CC-8C0E-869F5B1D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33D50D-33F4-4DA9-8024-5ECDA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72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8B9784-44CB-4FB9-9E04-0B4AC7F0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0C746F2-F725-4011-9553-132E3AB3B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049E16-4930-4BD8-B327-06711AE3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9AF97C-EF91-4DC0-849E-BCC6F139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F5A788-F550-49EB-9D41-E14C6FD28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09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CE7C279-886D-4D47-9A79-7ED4626149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CD23AD-A280-48F9-A4A1-D4B9E0A40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C4C7BE-B282-44C2-961F-6DC63D9E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B9EE3D-697A-4B18-915E-8AFC89A2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7EC0F8-22E0-4D06-926F-C81C97C1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2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9A5AD3-5410-429F-B7A0-DACF2118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EB0F4E-0373-4C08-80A0-6E7C9677E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D936F30-F266-4A8C-A71B-B463E7FE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E11D9E-A653-4BCB-BB68-E6D03083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C7FBC0-30E0-4A8B-9968-1BCDA967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3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8F3BC-58D5-4C9A-A7F9-57946F954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969E1D-F7B2-4004-A9CE-EF0B0B379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EF6D26-3A0E-47E2-9C25-7F6BBA90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25828E-8097-4D08-9C13-F5FC78B1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9FCD6C-A568-4215-A8FF-56256977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21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60FB4A-3D12-46B3-87C3-E43C5244E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4982AA-B17D-4231-98A7-B3B1779B9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2451B51-92D3-411E-B91C-B0F65F7AF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89BBB0-77F0-4EE1-882E-5492DCA8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C6718E8-EA32-4AD4-8BED-B2DD30F4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F2F1DAE-6CD1-4398-A1D7-71CDF0F0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4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FD9D35-8F43-4034-899F-1807B4F0C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4BE2B9A-9460-4B5D-BF59-57A229F0E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9FA3D2-E9C1-4421-ACA7-8944F3CD3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78340B6-C620-42F7-9865-04DE4DE77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B1E6965-0D27-4F9E-8B0B-2EE1367FE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51424AF-C09C-4BED-A8B4-38477C46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C735D7A-9032-42CE-A6B9-9EF9501B1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02A5D9E-DCFE-407D-849D-5712D84AE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41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066897-28BC-44EC-8B97-91FF49BB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BF9E8A1-41C3-4C71-B0BB-3B9C5EED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D5393BF-6F2D-4474-93D9-3B85337A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821F4C-937F-4B39-B86F-366F3179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507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D58A4E8-03A3-4C4A-82A6-C33546BF5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40930F5-AEA3-498E-83AE-5BA6D92B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4E49F1-4034-44F8-B57C-736DE0D7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974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0F7383-514D-4C43-8599-E4EDFBAB8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89C752-9D26-4EE3-AE1D-B5665EB77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5FF142-9013-4A43-9583-55298C12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1689B7-F6D8-41AE-A6FF-ED981423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BF5CF8-62D3-4202-8B4D-A35CDF4F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16046B2-E8E5-43B3-9F80-EEA7C0ED6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76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16297D-9E38-4CB6-AB73-604A16EC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10E0EA-725C-4693-A1C9-60390201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9FD4AF-3868-4DEF-9B55-D620E2146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5A2F9B-AF64-42B4-BA32-A9FD10F36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1A38211-62D2-4076-9777-B9639196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8585085-C0DB-45C9-8FAC-4CFAFC80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159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2370EB-BC7E-4FEB-82CA-9AD29E0E9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8CF86C-E795-4CAD-98FD-8AA152BF3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9B8761-F6C5-4382-BF42-BA0CC4CBC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6B6D8-55A5-4BCC-91A9-450821C20287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B4D9A8-D5CC-468F-9C36-18E81DFDC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72056C-2D12-4691-BDA4-2C7E1FDDB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BC8C-0CDE-4C9B-BAA6-AADBB47214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05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ubikus.top/uploads/posts/2020-02/kubikus.top-image004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ubikus.top/uploads/posts/2020-02/kubikus.top-image00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kubikus.top/uploads/posts/2020-02/kubikus.top-image005.jpg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ubikus.top/uploads/posts/2020-02/kubikus.top-image008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ubikus.top/uploads/posts/2020-02/kubikus.top-image01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ubikus.top/uploads/posts/2020-02/kubikus.top-megamink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8%D0%BD%D0%B6%D0%B5%D0%BD%D0%B5%D1%80-%D1%81%D1%82%D1%80%D0%BE%D0%B8%D1%82%D0%B5%D0%BB%D1%8C" TargetMode="External"/><Relationship Id="rId3" Type="http://schemas.openxmlformats.org/officeDocument/2006/relationships/hyperlink" Target="https://ru.wikipedia.org/wiki/%D0%91%D1%83%D0%B4%D0%B0%D0%BF%D0%B5%D1%88%D1%82" TargetMode="External"/><Relationship Id="rId7" Type="http://schemas.openxmlformats.org/officeDocument/2006/relationships/hyperlink" Target="https://ru.wikipedia.org/wiki/%D0%91%D1%83%D0%B4%D0%B0%D0%BF%D0%B5%D1%88%D1%82%D1%81%D0%BA%D0%B8%D0%B9_%D1%83%D0%BD%D0%B8%D0%B2%D0%B5%D1%80%D1%81%D0%B8%D1%82%D0%B5%D1%82_%D1%82%D0%B5%D1%85%D0%BD%D0%BE%D0%BB%D0%BE%D0%B3%D0%B8%D0%B8_%D0%B8_%D1%8D%D0%BA%D0%BE%D0%BD%D0%BE%D0%BC%D0%B8%D0%BA%D0%B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1%8D%D1%82" TargetMode="External"/><Relationship Id="rId5" Type="http://schemas.openxmlformats.org/officeDocument/2006/relationships/hyperlink" Target="https://ru.wikipedia.org/wiki/%D0%AD%D1%81%D1%82%D0%B5%D1%80%D0%B3%D0%BE%D0%BC" TargetMode="External"/><Relationship Id="rId4" Type="http://schemas.openxmlformats.org/officeDocument/2006/relationships/hyperlink" Target="https://ru.wikipedia.org/wiki/%D0%92%D1%82%D0%BE%D1%80%D0%B0%D1%8F_%D0%BC%D0%B8%D1%80%D0%BE%D0%B2%D0%B0%D1%8F_%D0%B2%D0%BE%D0%B9%D0%BD%D0%B0" TargetMode="External"/><Relationship Id="rId9" Type="http://schemas.openxmlformats.org/officeDocument/2006/relationships/hyperlink" Target="https://ru.wikipedia.org/wiki/%D0%94%D0%B8%D0%B7%D0%B0%D0%B9%D0%BD%D0%B5%D1%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E%D1%80%D0%B8%D0%BD%D1%8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2%D0%B8%D0%B4%D0%B5%D0%BE%D0%B8%D0%B3%D1%80%D1%8B" TargetMode="External"/><Relationship Id="rId4" Type="http://schemas.openxmlformats.org/officeDocument/2006/relationships/hyperlink" Target="https://ru.wikipedia.org/wiki/%D0%92%D0%B5%D0%BD%D0%B3%D0%B5%D1%80%D1%81%D0%BA%D0%B8%D0%B9_%D1%8F%D0%B7%D1%8B%D0%B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biks.ru/club1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3.espacenet.com/publicationDetails/biblio?CC=BE&amp;NR=887875&amp;KC=&amp;locale=en_ep&amp;FT=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ubiks.ru/club1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3091D10-5F11-41DD-8986-28AB32A91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D3880E-CF13-4ADF-AC29-A1E8765316C7}"/>
              </a:ext>
            </a:extLst>
          </p:cNvPr>
          <p:cNvSpPr txBox="1"/>
          <p:nvPr/>
        </p:nvSpPr>
        <p:spPr>
          <a:xfrm>
            <a:off x="1969698" y="2215252"/>
            <a:ext cx="5303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lang="en-US" sz="6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</a:t>
            </a:r>
          </a:p>
          <a:p>
            <a:r>
              <a:rPr lang="ru-RU" sz="600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Кубика Рубика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EB218B1-E439-4638-8807-7EF7399A8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0" t="7487" r="6927" b="5546"/>
          <a:stretch/>
        </p:blipFill>
        <p:spPr>
          <a:xfrm>
            <a:off x="7570382" y="1131503"/>
            <a:ext cx="3147238" cy="3101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8D2348F-A265-4530-AE5F-2575B68265CA}"/>
              </a:ext>
            </a:extLst>
          </p:cNvPr>
          <p:cNvSpPr txBox="1"/>
          <p:nvPr/>
        </p:nvSpPr>
        <p:spPr>
          <a:xfrm>
            <a:off x="7048150" y="4422030"/>
            <a:ext cx="3923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Соколова Т.П.</a:t>
            </a:r>
          </a:p>
        </p:txBody>
      </p:sp>
    </p:spTree>
    <p:extLst>
      <p:ext uri="{BB962C8B-B14F-4D97-AF65-F5344CB8AC3E}">
        <p14:creationId xmlns:p14="http://schemas.microsoft.com/office/powerpoint/2010/main" xmlns="" val="295865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90" y="-137056"/>
            <a:ext cx="11967410" cy="6736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4E02CD8-1589-4C00-8AC2-6AA28B1A5749}"/>
              </a:ext>
            </a:extLst>
          </p:cNvPr>
          <p:cNvSpPr txBox="1"/>
          <p:nvPr/>
        </p:nvSpPr>
        <p:spPr>
          <a:xfrm>
            <a:off x="1656811" y="1004959"/>
            <a:ext cx="42903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Рубика 2х2 и кубы с большим количеством слоев - 4 и больше. Сборка «двушки» или кубика 2х2 не так проста и очевидна, как кажется на первый взгляд.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шаг назад в освоении интеллектуальных игрушек, а способ развить воображение. Такой кубик состоит только из углов, поэтому его сборка имеет принципиальные отличия от решения кубиков с ребрами и центральными элементами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дальнейшем можно будет поработать над ускорением сборки, изучить специальные алгоритмы и разнообразные способы сборки. Такие, как метод Джессики Фридрих,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Печенкина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 descr="Иллюстрация - Кубик 2х2">
            <a:hlinkClick r:id="rId3" tgtFrame="&quot;_blank&quot;"/>
            <a:extLst>
              <a:ext uri="{FF2B5EF4-FFF2-40B4-BE49-F238E27FC236}">
                <a16:creationId xmlns:a16="http://schemas.microsoft.com/office/drawing/2014/main" xmlns="" id="{5F4F6648-EC71-4B63-9C42-38B2AE4593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4959"/>
            <a:ext cx="4696047" cy="4502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282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pic>
        <p:nvPicPr>
          <p:cNvPr id="3" name="Рисунок 2" descr="Иллюстрация - магический куба Рубика">
            <a:hlinkClick r:id="rId3" tgtFrame="&quot;_blank&quot;"/>
            <a:extLst>
              <a:ext uri="{FF2B5EF4-FFF2-40B4-BE49-F238E27FC236}">
                <a16:creationId xmlns:a16="http://schemas.microsoft.com/office/drawing/2014/main" xmlns="" id="{53EBB973-7FFF-433B-9C65-0ACB6B05976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0811" y="2158409"/>
            <a:ext cx="3540641" cy="345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ллюстрация - кубик 4 на 4">
            <a:hlinkClick r:id="rId5" tgtFrame="&quot;_blank&quot;"/>
            <a:extLst>
              <a:ext uri="{FF2B5EF4-FFF2-40B4-BE49-F238E27FC236}">
                <a16:creationId xmlns:a16="http://schemas.microsoft.com/office/drawing/2014/main" xmlns="" id="{3058D11A-22DC-4903-9446-EFAD313A440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1163" y="2158409"/>
            <a:ext cx="3540641" cy="3455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BCC7E5-6E14-4545-B2E7-A923C9B7CBAE}"/>
              </a:ext>
            </a:extLst>
          </p:cNvPr>
          <p:cNvSpPr txBox="1"/>
          <p:nvPr/>
        </p:nvSpPr>
        <p:spPr>
          <a:xfrm>
            <a:off x="2240811" y="1418080"/>
            <a:ext cx="8141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3Х3 -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4Х4</a:t>
            </a:r>
          </a:p>
        </p:txBody>
      </p:sp>
    </p:spTree>
    <p:extLst>
      <p:ext uri="{BB962C8B-B14F-4D97-AF65-F5344CB8AC3E}">
        <p14:creationId xmlns:p14="http://schemas.microsoft.com/office/powerpoint/2010/main" xmlns="" val="150494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pic>
        <p:nvPicPr>
          <p:cNvPr id="3" name="Рисунок 2" descr="Иллюстрация - пирамидки Рубика">
            <a:hlinkClick r:id="rId3" tgtFrame="&quot;_blank&quot;"/>
            <a:extLst>
              <a:ext uri="{FF2B5EF4-FFF2-40B4-BE49-F238E27FC236}">
                <a16:creationId xmlns:a16="http://schemas.microsoft.com/office/drawing/2014/main" xmlns="" id="{893D2175-FA23-414C-8B2F-794E890AC44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756" y="1312678"/>
            <a:ext cx="4100067" cy="4173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114C3D-1190-4FD1-9493-B7974A91C1F8}"/>
              </a:ext>
            </a:extLst>
          </p:cNvPr>
          <p:cNvSpPr txBox="1"/>
          <p:nvPr/>
        </p:nvSpPr>
        <p:spPr>
          <a:xfrm>
            <a:off x="1917961" y="1865570"/>
            <a:ext cx="4100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пирамидка, сборка которой считается самой простой и быстрой. Вы сможете быстро выучить алгоритмы и сосредоточиться на увеличении скорости сборки.</a:t>
            </a:r>
          </a:p>
        </p:txBody>
      </p:sp>
    </p:spTree>
    <p:extLst>
      <p:ext uri="{BB962C8B-B14F-4D97-AF65-F5344CB8AC3E}">
        <p14:creationId xmlns:p14="http://schemas.microsoft.com/office/powerpoint/2010/main" xmlns="" val="2517771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D1039E-2922-4FD8-8B73-7B12335C6C28}"/>
              </a:ext>
            </a:extLst>
          </p:cNvPr>
          <p:cNvSpPr txBox="1"/>
          <p:nvPr/>
        </p:nvSpPr>
        <p:spPr>
          <a:xfrm>
            <a:off x="1934562" y="1546594"/>
            <a:ext cx="427373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куб необычного вида с ромбовидными гранями. Но его форма и нестандартное диагональное вращение озадачивают только при первой попытке поворота. Если Вы обладаете пространственным мышлением, то сборка куба покажется Вам достаточно простой. Необходимо освоить алгоритм из 4 действий и научиться правильно держать головоломку так, как при поворотах ее можно уронить.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ллюстрация - Skewb">
            <a:hlinkClick r:id="rId3" tgtFrame="&quot;_blank&quot;"/>
            <a:extLst>
              <a:ext uri="{FF2B5EF4-FFF2-40B4-BE49-F238E27FC236}">
                <a16:creationId xmlns:a16="http://schemas.microsoft.com/office/drawing/2014/main" xmlns="" id="{FD5B2261-C861-4DCE-952F-6A3F13FD311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5982" y="1546595"/>
            <a:ext cx="3954425" cy="416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345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7289AC0-76A8-4B22-BF57-CA0DB18EC655}"/>
              </a:ext>
            </a:extLst>
          </p:cNvPr>
          <p:cNvSpPr txBox="1"/>
          <p:nvPr/>
        </p:nvSpPr>
        <p:spPr>
          <a:xfrm>
            <a:off x="1934562" y="1546594"/>
            <a:ext cx="4273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Мегамикс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Головоломка, состоящая из 12 граней, обладает привлекательным и одновременно пугающим видом. Собирается она аналогично трехслойному кубику, но для его изучения Вам потребуется время и терпение.</a:t>
            </a:r>
          </a:p>
        </p:txBody>
      </p:sp>
      <p:pic>
        <p:nvPicPr>
          <p:cNvPr id="5" name="Рисунок 4" descr="Иллюстрация - Megaminx">
            <a:hlinkClick r:id="rId3" tgtFrame="&quot;_blank&quot;"/>
            <a:extLst>
              <a:ext uri="{FF2B5EF4-FFF2-40B4-BE49-F238E27FC236}">
                <a16:creationId xmlns:a16="http://schemas.microsoft.com/office/drawing/2014/main" xmlns="" id="{CF36D930-871E-4836-9467-F8A3DEDA88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164" y="1392422"/>
            <a:ext cx="4273732" cy="4073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85029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7FECA1E-DE62-430F-84AC-4FAD2F9F2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1321" y="1284989"/>
            <a:ext cx="4777563" cy="44938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483204-0F92-4787-95A3-DBBADDBEABA0}"/>
              </a:ext>
            </a:extLst>
          </p:cNvPr>
          <p:cNvSpPr txBox="1"/>
          <p:nvPr/>
        </p:nvSpPr>
        <p:spPr>
          <a:xfrm>
            <a:off x="1796902" y="1284988"/>
            <a:ext cx="404037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Джессика Фридрих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метода решения головоломки Кубика Рубика способом,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метод-CFOP 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в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 году, в Чехии.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 56 лет. </a:t>
            </a:r>
          </a:p>
          <a:p>
            <a:pPr lvl="0"/>
            <a:r>
              <a:rPr lang="ru-RU" dirty="0"/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905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CEA909-F738-46A4-95F7-3CC980CCBCB2}"/>
              </a:ext>
            </a:extLst>
          </p:cNvPr>
          <p:cNvSpPr txBox="1"/>
          <p:nvPr/>
        </p:nvSpPr>
        <p:spPr>
          <a:xfrm>
            <a:off x="1796902" y="1284988"/>
            <a:ext cx="89100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Джессика Фридрих участвовала в первом чемпионате мира по спидкубингу, который состоялся в Будапеште в 1982 году. Тогда она удостоилась внимания самого Эрне Рубика. Создатель популярной головоломки оставил ей свой автограф и поблагодарил ее за вклад в развитие спидкубинга.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сборка называется методом Фридрих так, как Джессика в 1997 году опубликовала большое число формул для сборки кубика 3х3, куда также входили формулы из метод CFOP.</a:t>
            </a:r>
          </a:p>
        </p:txBody>
      </p:sp>
    </p:spTree>
    <p:extLst>
      <p:ext uri="{BB962C8B-B14F-4D97-AF65-F5344CB8AC3E}">
        <p14:creationId xmlns:p14="http://schemas.microsoft.com/office/powerpoint/2010/main" xmlns="" val="359703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90" y="60994"/>
            <a:ext cx="11967410" cy="6736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C006CB-B553-4AC6-AA24-8988F6E4C397}"/>
              </a:ext>
            </a:extLst>
          </p:cNvPr>
          <p:cNvSpPr txBox="1"/>
          <p:nvPr/>
        </p:nvSpPr>
        <p:spPr>
          <a:xfrm>
            <a:off x="1935124" y="1238253"/>
            <a:ext cx="31472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Умники и умницы, я желаю вам, как можно скорее  научиться распутывать и собирать мой, Волшебный Кубик Рубика!!!</a:t>
            </a: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793DDE2-1F27-4CE0-B9B9-31BACCC8D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238253"/>
            <a:ext cx="4352260" cy="441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810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2D65BD-3645-4766-8E62-5F508A71E682}"/>
              </a:ext>
            </a:extLst>
          </p:cNvPr>
          <p:cNvSpPr txBox="1"/>
          <p:nvPr/>
        </p:nvSpPr>
        <p:spPr>
          <a:xfrm>
            <a:off x="2211383" y="1413063"/>
            <a:ext cx="36430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Создатель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Кубика Рубика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Эрно Рубик. Родился,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Июля 1944 года, в Будапеште.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ему 75 лет.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5FDF6B4-CB6F-4063-8C11-11F3603184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6728" y="1177266"/>
            <a:ext cx="3434315" cy="467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14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A302DD-596A-4B74-9E3E-633C3044803C}"/>
              </a:ext>
            </a:extLst>
          </p:cNvPr>
          <p:cNvSpPr txBox="1"/>
          <p:nvPr/>
        </p:nvSpPr>
        <p:spPr>
          <a:xfrm>
            <a:off x="1754373" y="1201479"/>
            <a:ext cx="89845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Будапешт"/>
              </a:rPr>
              <a:t>Будапеште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Вторая мировая война"/>
              </a:rPr>
              <a:t>Второй мировой войны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отец Эрнё Рубик-старший был авиаинженером на заводе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 tooltip="Эстергом"/>
              </a:rPr>
              <a:t>Эстергоме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мать Магдольна Санто —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Поэт"/>
              </a:rPr>
              <a:t>поэт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1967 году окончил инженерный факультет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Будапештский университет технологии и экономики"/>
              </a:rPr>
              <a:t>Будапештского университета технологии и экономики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специальности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Инженер-строитель"/>
              </a:rPr>
              <a:t>инженер-строитель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продолжил обучение в аспирантуре на скульптора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 tooltip="Дизайнер"/>
              </a:rPr>
              <a:t>дизайнера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интерьера. В 1971—1975 годах работал архитектором, затем снова вернулся в академию и получил звание доцента Будапештского института декоративного и прикладного искусства.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1980-х стал редактором журнала игр и головоломок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1983 году основал собственную студию, которая занималась дизайном мебели и разработкой головоломок.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2219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60F7CC7-9822-435B-A719-09F26A4DA5CA}"/>
              </a:ext>
            </a:extLst>
          </p:cNvPr>
          <p:cNvSpPr txBox="1"/>
          <p:nvPr/>
        </p:nvSpPr>
        <p:spPr>
          <a:xfrm>
            <a:off x="1765005" y="1318438"/>
            <a:ext cx="89419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1983 года объявил, что передаёт государству 7 миллионов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Форинт"/>
              </a:rPr>
              <a:t>форинтов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(часть доходов от реализации «кубика») на организацию и деятельность специального фонда содействия внедрению изобретений граждан Венгрии. В роли гаранта фонда выступил Государственный банк страны.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1987 году получил звание профессора, в 1990 совместно с Яношем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Гинстлером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основал венгерскую техническую академию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Венгерский язык"/>
              </a:rPr>
              <a:t>венг.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Magyar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Mérnöki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Akadémia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был её президентом до 1996 года. В академии был создан международный фонд Рубика для поддержки особенно талантливых молодых изобретателей.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 основном участвует в разработке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Видеоигры"/>
              </a:rPr>
              <a:t>видеоигр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пишет статьи по архитектуре и возглавляет студию Рубика.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07650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94B558-3C64-4DFE-8294-7D6A3BD60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2754" y="1341900"/>
            <a:ext cx="3781835" cy="4174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1D85CC-8BBE-4AF0-92BA-D941FBE33E57}"/>
              </a:ext>
            </a:extLst>
          </p:cNvPr>
          <p:cNvSpPr txBox="1"/>
          <p:nvPr/>
        </p:nvSpPr>
        <p:spPr>
          <a:xfrm>
            <a:off x="1956202" y="1758322"/>
            <a:ext cx="3643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мая 2020 года Кубик Рубика,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 не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день рождения, а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45-летний юбилей.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335851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1F326D-F363-4757-B7F8-67AD04278393}"/>
              </a:ext>
            </a:extLst>
          </p:cNvPr>
          <p:cNvSpPr txBox="1"/>
          <p:nvPr/>
        </p:nvSpPr>
        <p:spPr>
          <a:xfrm>
            <a:off x="1765006" y="1318438"/>
            <a:ext cx="89526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 начало;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знаменитая головоломка. «кубик Рубика » мира была изобретена в 1974 году венгерским скульптором и профессором архитектуры Эрно Рубиком.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одной из версий кубик Рубика изначально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создавался как учебное пособие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помощи него Рубик пытался втолковать воспитанникам основы математической теории групп.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Рубик хотел собрать конструкцию кубика таким образом, чтобы отдельные его элементы могли свободно вращаться на своих местах, не нарушая конструктивного единства всего приспособления.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Вначале игрушка представляла собой набор из 27 деревянных кубиков с разноцветными гранями. В дальнейшем пришлось отбросить все лишнее: в своем первом кубике Рубик оставил всего 54 внешние грани: одноцветные у шести центральных кубиков, двухцветные у двенадцати боковых, и трехцветные у восьми угловых.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56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059F32-F723-4D82-8AEC-CA89BB853521}"/>
              </a:ext>
            </a:extLst>
          </p:cNvPr>
          <p:cNvSpPr txBox="1"/>
          <p:nvPr/>
        </p:nvSpPr>
        <p:spPr>
          <a:xfrm>
            <a:off x="1765006" y="1318438"/>
            <a:ext cx="89526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 конец;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место единственного «внутреннего» кубика был помещен цилиндрический скрепляющий механизм, который был прочно связан со всеми наружными кубиками, но позволял им свободно вращаться друг относительно друга.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первоиспытателей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головоломки выступали друзья Рубика и студенты подведомственной Академии.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Рубик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получил венгерский патент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свое изобретение.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производителем кубика был небольшой будапештский кооператив,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выпустивший кубик как новогоднюю игрушку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названием «Волшебный Кубик» (Buvuos Kocka) к Рождеству 1978 года.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 кубик Рубика добился в 1980 году, когда лицензию на его производство купила компания Ideal Toy Corporation (именно она дала головоломке имя Rubik’s Cube (кубик Рубика)).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15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14769B-319B-4F1A-AA9B-C3B6D439C6FD}"/>
              </a:ext>
            </a:extLst>
          </p:cNvPr>
          <p:cNvSpPr txBox="1"/>
          <p:nvPr/>
        </p:nvSpPr>
        <p:spPr>
          <a:xfrm>
            <a:off x="1763138" y="1088470"/>
            <a:ext cx="8665724" cy="108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 Рубика менялся, развивался и усложнялся от простого к сложному и теперь выглядит так.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D08A497-4855-4D95-B2EB-0ACC10B184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9" t="12942" r="1073" b="6600"/>
          <a:stretch/>
        </p:blipFill>
        <p:spPr>
          <a:xfrm>
            <a:off x="2203876" y="2169041"/>
            <a:ext cx="7784247" cy="360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212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CDFB82-CD19-4AB6-97C8-7563D37E0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89" y="118125"/>
            <a:ext cx="11967410" cy="67360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764D0D-BC32-4FB0-8CB2-A7A45E721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1086" y="1318948"/>
            <a:ext cx="6252004" cy="42201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36020B-7EF0-418C-9158-9AD0A31D7B0C}"/>
              </a:ext>
            </a:extLst>
          </p:cNvPr>
          <p:cNvSpPr txBox="1"/>
          <p:nvPr/>
        </p:nvSpPr>
        <p:spPr>
          <a:xfrm>
            <a:off x="1610550" y="1482800"/>
            <a:ext cx="273816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Умники и умницы, а какие виды </a:t>
            </a:r>
          </a:p>
          <a:p>
            <a:pPr lvl="0"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Кубика Рубика</a:t>
            </a:r>
          </a:p>
          <a:p>
            <a:pPr lvl="0"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дома ???</a:t>
            </a:r>
          </a:p>
          <a:p>
            <a:pPr lvl="0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437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703</Words>
  <Application>Microsoft Office PowerPoint</Application>
  <PresentationFormat>Произвольный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стп</dc:creator>
  <cp:lastModifiedBy>123</cp:lastModifiedBy>
  <cp:revision>27</cp:revision>
  <dcterms:created xsi:type="dcterms:W3CDTF">2020-05-14T07:50:22Z</dcterms:created>
  <dcterms:modified xsi:type="dcterms:W3CDTF">2020-05-19T12:33:11Z</dcterms:modified>
</cp:coreProperties>
</file>