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Боос" initials="НБ" lastIdx="1" clrIdx="0">
    <p:extLst>
      <p:ext uri="{19B8F6BF-5375-455C-9EA6-DF929625EA0E}">
        <p15:presenceInfo xmlns:p15="http://schemas.microsoft.com/office/powerpoint/2012/main" xmlns="" userId="2de830dbca41ad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49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887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40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74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31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76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30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5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72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23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97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3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4F7F9-D279-41B6-8C7F-6F11C3691FD3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F2338-B5ED-410A-B3AC-32CCD058A8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60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76544"/>
            <a:ext cx="3409026" cy="231707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+mn-lt"/>
              </a:rPr>
              <a:t>ЗАДАЧИ</a:t>
            </a:r>
            <a:br>
              <a:rPr lang="ru-RU" b="1" dirty="0">
                <a:solidFill>
                  <a:srgbClr val="0070C0"/>
                </a:solidFill>
                <a:latin typeface="+mn-lt"/>
              </a:rPr>
            </a:br>
            <a:r>
              <a:rPr lang="ru-RU" b="1" dirty="0">
                <a:solidFill>
                  <a:srgbClr val="0070C0"/>
                </a:solidFill>
                <a:latin typeface="+mn-lt"/>
              </a:rPr>
              <a:t> В </a:t>
            </a:r>
            <a:br>
              <a:rPr lang="ru-RU" b="1" dirty="0">
                <a:solidFill>
                  <a:srgbClr val="0070C0"/>
                </a:solidFill>
                <a:latin typeface="+mn-lt"/>
              </a:rPr>
            </a:br>
            <a:r>
              <a:rPr lang="ru-RU" b="1" dirty="0">
                <a:solidFill>
                  <a:srgbClr val="0070C0"/>
                </a:solidFill>
                <a:latin typeface="+mn-lt"/>
              </a:rPr>
              <a:t>СТИХАХ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819" y="5362113"/>
            <a:ext cx="5149049" cy="1313008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>
                <a:solidFill>
                  <a:srgbClr val="184971"/>
                </a:solidFill>
              </a:rPr>
              <a:t>Презентацию подготовила Боос Н.В., </a:t>
            </a:r>
          </a:p>
          <a:p>
            <a:pPr algn="l"/>
            <a:r>
              <a:rPr lang="ru-RU" i="1" dirty="0">
                <a:solidFill>
                  <a:srgbClr val="184971"/>
                </a:solidFill>
              </a:rPr>
              <a:t>воспитатель 1 группы «Петушки», </a:t>
            </a:r>
          </a:p>
          <a:p>
            <a:pPr algn="l"/>
            <a:r>
              <a:rPr lang="ru-RU" i="1" dirty="0">
                <a:solidFill>
                  <a:srgbClr val="184971"/>
                </a:solidFill>
              </a:rPr>
              <a:t>МБДОУ </a:t>
            </a:r>
            <a:r>
              <a:rPr lang="ru-RU" i="1" dirty="0" smtClean="0">
                <a:solidFill>
                  <a:srgbClr val="184971"/>
                </a:solidFill>
              </a:rPr>
              <a:t>«Детский </a:t>
            </a:r>
            <a:r>
              <a:rPr lang="ru-RU" i="1" dirty="0">
                <a:solidFill>
                  <a:srgbClr val="184971"/>
                </a:solidFill>
              </a:rPr>
              <a:t>сад №</a:t>
            </a:r>
            <a:r>
              <a:rPr lang="ru-RU" i="1" dirty="0" smtClean="0">
                <a:solidFill>
                  <a:srgbClr val="184971"/>
                </a:solidFill>
              </a:rPr>
              <a:t>45» </a:t>
            </a:r>
            <a:endParaRPr lang="en-US" i="1" dirty="0">
              <a:solidFill>
                <a:srgbClr val="184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83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59DE71-7C3B-4DD5-8599-1BD2601B2A6A}"/>
              </a:ext>
            </a:extLst>
          </p:cNvPr>
          <p:cNvSpPr txBox="1"/>
          <p:nvPr/>
        </p:nvSpPr>
        <p:spPr>
          <a:xfrm>
            <a:off x="763479" y="2024109"/>
            <a:ext cx="323147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На базаре добрый ёжик </a:t>
            </a:r>
          </a:p>
          <a:p>
            <a:pPr algn="ctr"/>
            <a:r>
              <a:rPr lang="ru-RU" sz="2000" dirty="0"/>
              <a:t> Накупил семье сапожек. </a:t>
            </a:r>
          </a:p>
          <a:p>
            <a:pPr algn="ctr"/>
            <a:r>
              <a:rPr lang="ru-RU" sz="2000" dirty="0"/>
              <a:t> Сапожки по ножке - себе, </a:t>
            </a:r>
          </a:p>
          <a:p>
            <a:pPr algn="ctr"/>
            <a:r>
              <a:rPr lang="ru-RU" sz="2000" dirty="0"/>
              <a:t> Поменьше немного - жене. </a:t>
            </a:r>
          </a:p>
          <a:p>
            <a:pPr algn="ctr"/>
            <a:r>
              <a:rPr lang="ru-RU" sz="2000" dirty="0"/>
              <a:t> С пряжками - сыну, </a:t>
            </a:r>
          </a:p>
          <a:p>
            <a:pPr algn="ctr"/>
            <a:r>
              <a:rPr lang="ru-RU" sz="2000" dirty="0"/>
              <a:t> С застёжками - дочке. </a:t>
            </a:r>
          </a:p>
          <a:p>
            <a:pPr algn="ctr"/>
            <a:r>
              <a:rPr lang="ru-RU" sz="2000" dirty="0"/>
              <a:t> И всё уложил в мешочке. </a:t>
            </a:r>
          </a:p>
          <a:p>
            <a:pPr algn="ctr"/>
            <a:r>
              <a:rPr lang="ru-RU" sz="2000" dirty="0"/>
              <a:t> Сколько в семье у ёжика ножек? </a:t>
            </a:r>
          </a:p>
          <a:p>
            <a:pPr algn="ctr"/>
            <a:r>
              <a:rPr lang="ru-RU" sz="2000" dirty="0"/>
              <a:t>И сколько купили сапожек?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191E69-01D6-46C5-B71A-345471F02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616" y="1615735"/>
            <a:ext cx="4309624" cy="44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860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450027-3A39-4794-BC8A-4413D1073F7C}"/>
              </a:ext>
            </a:extLst>
          </p:cNvPr>
          <p:cNvSpPr txBox="1"/>
          <p:nvPr/>
        </p:nvSpPr>
        <p:spPr>
          <a:xfrm>
            <a:off x="5335480" y="1784412"/>
            <a:ext cx="35688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Раз к зайчонку на обед</a:t>
            </a:r>
          </a:p>
          <a:p>
            <a:pPr algn="ctr"/>
            <a:r>
              <a:rPr lang="ru-RU" sz="2000" dirty="0"/>
              <a:t> Прискакал дружок-сосед.</a:t>
            </a:r>
          </a:p>
          <a:p>
            <a:pPr algn="ctr"/>
            <a:r>
              <a:rPr lang="ru-RU" sz="2000" dirty="0"/>
              <a:t> На пенёк зайчата сели</a:t>
            </a:r>
          </a:p>
          <a:p>
            <a:pPr algn="ctr"/>
            <a:r>
              <a:rPr lang="ru-RU" sz="2000" dirty="0"/>
              <a:t> И по пять морковок съели.</a:t>
            </a:r>
          </a:p>
          <a:p>
            <a:pPr algn="ctr"/>
            <a:r>
              <a:rPr lang="ru-RU" sz="2000" dirty="0"/>
              <a:t> Кто считать, ребята, ловок?</a:t>
            </a:r>
          </a:p>
          <a:p>
            <a:pPr algn="ctr"/>
            <a:r>
              <a:rPr lang="ru-RU" sz="2000" dirty="0"/>
              <a:t> Сколько съедено морковок?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178FE62-757A-4D6E-A33E-44A0E7DA3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19" y="1624614"/>
            <a:ext cx="5175681" cy="476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20692F2-515B-4A6F-B944-813FEAF02097}"/>
              </a:ext>
            </a:extLst>
          </p:cNvPr>
          <p:cNvSpPr txBox="1"/>
          <p:nvPr/>
        </p:nvSpPr>
        <p:spPr>
          <a:xfrm>
            <a:off x="257452" y="1535838"/>
            <a:ext cx="25478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Повезло опять Егорке,</a:t>
            </a:r>
            <a:br>
              <a:rPr lang="ru-RU" sz="2000" dirty="0"/>
            </a:br>
            <a:r>
              <a:rPr lang="ru-RU" sz="2000" dirty="0"/>
              <a:t>У реки сидит не зря.</a:t>
            </a:r>
            <a:br>
              <a:rPr lang="ru-RU" sz="2000" dirty="0"/>
            </a:br>
            <a:r>
              <a:rPr lang="ru-RU" sz="2000" dirty="0"/>
              <a:t>Два карасика в ведерке</a:t>
            </a:r>
            <a:br>
              <a:rPr lang="ru-RU" sz="2000" dirty="0"/>
            </a:br>
            <a:r>
              <a:rPr lang="ru-RU" sz="2000" dirty="0"/>
              <a:t>И четыре пескаря.</a:t>
            </a:r>
            <a:br>
              <a:rPr lang="ru-RU" sz="2000" dirty="0"/>
            </a:br>
            <a:r>
              <a:rPr lang="ru-RU" sz="2000" dirty="0"/>
              <a:t>Но смотрите - у ведерка,</a:t>
            </a:r>
            <a:br>
              <a:rPr lang="ru-RU" sz="2000" dirty="0"/>
            </a:br>
            <a:r>
              <a:rPr lang="ru-RU" sz="2000" dirty="0"/>
              <a:t>Появился хитрый кот...</a:t>
            </a:r>
            <a:br>
              <a:rPr lang="ru-RU" sz="2000" dirty="0"/>
            </a:br>
            <a:r>
              <a:rPr lang="ru-RU" sz="2000" dirty="0"/>
              <a:t>Сколько рыб домой Егорка</a:t>
            </a:r>
            <a:br>
              <a:rPr lang="ru-RU" sz="2000" dirty="0"/>
            </a:br>
            <a:r>
              <a:rPr lang="ru-RU" sz="2000" dirty="0"/>
              <a:t>На уху нам принесет?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042FBC-DC7B-498F-9463-1F958F944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9993" y="1420427"/>
            <a:ext cx="5446555" cy="53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98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908351-B9A5-43E7-A320-5818549D1005}"/>
              </a:ext>
            </a:extLst>
          </p:cNvPr>
          <p:cNvSpPr txBox="1"/>
          <p:nvPr/>
        </p:nvSpPr>
        <p:spPr>
          <a:xfrm>
            <a:off x="390616" y="1127463"/>
            <a:ext cx="31959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Я беру карандаши.</a:t>
            </a:r>
          </a:p>
          <a:p>
            <a:pPr algn="ctr"/>
            <a:r>
              <a:rPr lang="ru-RU" sz="2000" dirty="0"/>
              <a:t>Ты считай, но не спеши.</a:t>
            </a:r>
          </a:p>
          <a:p>
            <a:pPr algn="ctr"/>
            <a:r>
              <a:rPr lang="ru-RU" sz="2000" dirty="0"/>
              <a:t>Вот смотри, не будь разиней:</a:t>
            </a:r>
          </a:p>
          <a:p>
            <a:pPr algn="ctr"/>
            <a:r>
              <a:rPr lang="ru-RU" sz="2000" dirty="0"/>
              <a:t>Красный, черный,</a:t>
            </a:r>
          </a:p>
          <a:p>
            <a:pPr algn="ctr"/>
            <a:r>
              <a:rPr lang="ru-RU" sz="2000" dirty="0"/>
              <a:t>Желтый, синий.</a:t>
            </a:r>
          </a:p>
          <a:p>
            <a:pPr algn="ctr"/>
            <a:r>
              <a:rPr lang="ru-RU" sz="2000" dirty="0"/>
              <a:t>Отвечай - в руке моей</a:t>
            </a:r>
          </a:p>
          <a:p>
            <a:pPr algn="ctr"/>
            <a:r>
              <a:rPr lang="ru-RU" sz="2000" dirty="0"/>
              <a:t>Сколько всех карандашей?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F97654-9023-4475-812A-9F6991CD2DF2}"/>
              </a:ext>
            </a:extLst>
          </p:cNvPr>
          <p:cNvSpPr txBox="1"/>
          <p:nvPr/>
        </p:nvSpPr>
        <p:spPr>
          <a:xfrm>
            <a:off x="5370991" y="4074850"/>
            <a:ext cx="322259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Вышла курочка гулять.</a:t>
            </a:r>
          </a:p>
          <a:p>
            <a:pPr algn="ctr"/>
            <a:r>
              <a:rPr lang="ru-RU" sz="2000" dirty="0"/>
              <a:t> Забрала своих цыплят.</a:t>
            </a:r>
          </a:p>
          <a:p>
            <a:pPr algn="ctr"/>
            <a:r>
              <a:rPr lang="ru-RU" sz="2000" dirty="0"/>
              <a:t> Семь бежали впереди,</a:t>
            </a:r>
          </a:p>
          <a:p>
            <a:pPr algn="ctr"/>
            <a:r>
              <a:rPr lang="ru-RU" sz="2000" dirty="0"/>
              <a:t> Три осталось позади.</a:t>
            </a:r>
          </a:p>
          <a:p>
            <a:pPr algn="ctr"/>
            <a:r>
              <a:rPr lang="ru-RU" sz="2000" dirty="0"/>
              <a:t> Беспокоится их мать</a:t>
            </a:r>
          </a:p>
          <a:p>
            <a:pPr algn="ctr"/>
            <a:r>
              <a:rPr lang="ru-RU" sz="2000" dirty="0"/>
              <a:t> И не может сосчитать,</a:t>
            </a:r>
          </a:p>
          <a:p>
            <a:pPr algn="ctr"/>
            <a:r>
              <a:rPr lang="ru-RU" sz="2000" dirty="0"/>
              <a:t> Сколько было всех цыплят?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30BE51-8F7D-48AD-B8C1-A2AA8372D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7500" y="1127464"/>
            <a:ext cx="3906174" cy="25545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0776C09-E7C5-4D40-9D88-5D058F3D0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6645" y="3861786"/>
            <a:ext cx="4110357" cy="29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8826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F1E59A-9796-4F14-9D71-DB9CF3011A5E}"/>
              </a:ext>
            </a:extLst>
          </p:cNvPr>
          <p:cNvSpPr txBox="1"/>
          <p:nvPr/>
        </p:nvSpPr>
        <p:spPr>
          <a:xfrm>
            <a:off x="328475" y="1384917"/>
            <a:ext cx="38440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Мышки в норке не шумели.</a:t>
            </a:r>
          </a:p>
          <a:p>
            <a:pPr algn="ctr"/>
            <a:r>
              <a:rPr lang="ru-RU" sz="2000" dirty="0"/>
              <a:t> В лапки к кошке не хотели.</a:t>
            </a:r>
          </a:p>
          <a:p>
            <a:pPr algn="ctr"/>
            <a:r>
              <a:rPr lang="ru-RU" sz="2000" dirty="0"/>
              <a:t> Три тихонько грызли корку,</a:t>
            </a:r>
          </a:p>
          <a:p>
            <a:pPr algn="ctr"/>
            <a:r>
              <a:rPr lang="ru-RU" sz="2000" dirty="0"/>
              <a:t> Шесть затеяли уборку.</a:t>
            </a:r>
          </a:p>
          <a:p>
            <a:pPr algn="ctr"/>
            <a:r>
              <a:rPr lang="ru-RU" sz="2000" dirty="0"/>
              <a:t> Сколько мышек? Сосчитай!</a:t>
            </a:r>
          </a:p>
          <a:p>
            <a:pPr algn="ctr"/>
            <a:r>
              <a:rPr lang="ru-RU" sz="2000" dirty="0"/>
              <a:t> И ответ скорее дай!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BC6BC7-3DF0-48A6-B8C6-90CAF2B01AC9}"/>
              </a:ext>
            </a:extLst>
          </p:cNvPr>
          <p:cNvSpPr txBox="1"/>
          <p:nvPr/>
        </p:nvSpPr>
        <p:spPr>
          <a:xfrm>
            <a:off x="5069150" y="3835153"/>
            <a:ext cx="3684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У собаки пять щенков:</a:t>
            </a:r>
          </a:p>
          <a:p>
            <a:pPr algn="ctr"/>
            <a:r>
              <a:rPr lang="ru-RU" sz="2000" dirty="0"/>
              <a:t> Трое белые с боков</a:t>
            </a:r>
          </a:p>
          <a:p>
            <a:pPr algn="ctr"/>
            <a:r>
              <a:rPr lang="ru-RU" sz="2000" dirty="0"/>
              <a:t> И, как мама, </a:t>
            </a:r>
            <a:r>
              <a:rPr lang="ru-RU" sz="2000" dirty="0" err="1"/>
              <a:t>чернолапы</a:t>
            </a:r>
            <a:r>
              <a:rPr lang="ru-RU" sz="2000" dirty="0"/>
              <a:t>.</a:t>
            </a:r>
          </a:p>
          <a:p>
            <a:pPr algn="ctr"/>
            <a:r>
              <a:rPr lang="ru-RU" sz="2000" dirty="0"/>
              <a:t> Остальные, видно, в папу –</a:t>
            </a:r>
          </a:p>
          <a:p>
            <a:pPr algn="ctr"/>
            <a:r>
              <a:rPr lang="ru-RU" sz="2000" dirty="0"/>
              <a:t> Он весь рыжий. </a:t>
            </a:r>
          </a:p>
          <a:p>
            <a:pPr algn="ctr"/>
            <a:r>
              <a:rPr lang="ru-RU" sz="2000" dirty="0"/>
              <a:t>Кто готов</a:t>
            </a:r>
          </a:p>
          <a:p>
            <a:pPr algn="ctr"/>
            <a:r>
              <a:rPr lang="ru-RU" sz="2000" dirty="0"/>
              <a:t> Рыжих сосчитать щенков?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714233-E18E-455A-92C4-8B1D1D5EF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6085" y="399495"/>
            <a:ext cx="4021585" cy="31870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82C425-FD03-488B-9B9B-9252BB5FD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416" y="3195961"/>
            <a:ext cx="4083728" cy="356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231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611785-6379-4509-82B2-7622F58F7B4D}"/>
              </a:ext>
            </a:extLst>
          </p:cNvPr>
          <p:cNvSpPr txBox="1"/>
          <p:nvPr/>
        </p:nvSpPr>
        <p:spPr>
          <a:xfrm>
            <a:off x="275209" y="1571348"/>
            <a:ext cx="316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Подогрела чайка чайник,</a:t>
            </a:r>
            <a:br>
              <a:rPr lang="ru-RU" sz="2000" dirty="0"/>
            </a:br>
            <a:r>
              <a:rPr lang="ru-RU" sz="2000" dirty="0"/>
              <a:t>Пригласила девять чаек,</a:t>
            </a:r>
            <a:br>
              <a:rPr lang="ru-RU" sz="2000" dirty="0"/>
            </a:br>
            <a:r>
              <a:rPr lang="ru-RU" sz="2000" dirty="0"/>
              <a:t>«Приходите все на чай!»</a:t>
            </a:r>
            <a:br>
              <a:rPr lang="ru-RU" sz="2000" dirty="0"/>
            </a:br>
            <a:r>
              <a:rPr lang="ru-RU" sz="2000" dirty="0"/>
              <a:t>Сколько чаек, отвечай!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441526-67A2-4122-9C25-B6CC4EFB24F3}"/>
              </a:ext>
            </a:extLst>
          </p:cNvPr>
          <p:cNvSpPr txBox="1"/>
          <p:nvPr/>
        </p:nvSpPr>
        <p:spPr>
          <a:xfrm>
            <a:off x="5495278" y="3835153"/>
            <a:ext cx="315157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Двое бурых медвежат</a:t>
            </a:r>
          </a:p>
          <a:p>
            <a:pPr algn="ctr"/>
            <a:r>
              <a:rPr lang="ru-RU" sz="2000" dirty="0"/>
              <a:t> Под кустом нашли ежат.</a:t>
            </a:r>
          </a:p>
          <a:p>
            <a:pPr algn="ctr"/>
            <a:r>
              <a:rPr lang="ru-RU" sz="2000" dirty="0"/>
              <a:t> Их там много – </a:t>
            </a:r>
          </a:p>
          <a:p>
            <a:pPr algn="ctr"/>
            <a:r>
              <a:rPr lang="ru-RU" sz="2000" dirty="0"/>
              <a:t>целых шесть,</a:t>
            </a:r>
          </a:p>
          <a:p>
            <a:pPr algn="ctr"/>
            <a:r>
              <a:rPr lang="ru-RU" sz="2000" dirty="0"/>
              <a:t> А колючек и не счесть.</a:t>
            </a:r>
          </a:p>
          <a:p>
            <a:pPr algn="ctr"/>
            <a:r>
              <a:rPr lang="ru-RU" sz="2000" dirty="0"/>
              <a:t> Больше нету никого.</a:t>
            </a:r>
          </a:p>
          <a:p>
            <a:pPr algn="ctr"/>
            <a:r>
              <a:rPr lang="ru-RU" sz="2000" dirty="0"/>
              <a:t> Сколько здесь зверят всего?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0CB4DB4-6F30-403A-84C6-A413ED070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541" y="2894787"/>
            <a:ext cx="4474992" cy="36701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D2C29E2-F72A-4433-96AF-E02CF492B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999" y="1419971"/>
            <a:ext cx="4030460" cy="241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31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E2386C-1A52-4BF5-85AF-CA523AFC2828}"/>
              </a:ext>
            </a:extLst>
          </p:cNvPr>
          <p:cNvSpPr txBox="1"/>
          <p:nvPr/>
        </p:nvSpPr>
        <p:spPr>
          <a:xfrm>
            <a:off x="5273336" y="1358283"/>
            <a:ext cx="28408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Мы с мамой в зоопарке были, </a:t>
            </a:r>
          </a:p>
          <a:p>
            <a:pPr algn="ctr"/>
            <a:r>
              <a:rPr lang="ru-RU" sz="2000" dirty="0"/>
              <a:t> Зверей с руки весь день кормили. </a:t>
            </a:r>
          </a:p>
          <a:p>
            <a:pPr algn="ctr"/>
            <a:r>
              <a:rPr lang="ru-RU" sz="2000" dirty="0"/>
              <a:t> Верблюда, зебру, кенгуру </a:t>
            </a:r>
          </a:p>
          <a:p>
            <a:pPr algn="ctr"/>
            <a:r>
              <a:rPr lang="ru-RU" sz="2000" dirty="0"/>
              <a:t> И длиннохвостую лису. </a:t>
            </a:r>
          </a:p>
          <a:p>
            <a:pPr algn="ctr"/>
            <a:r>
              <a:rPr lang="ru-RU" sz="2000" dirty="0"/>
              <a:t> Большого серого слона </a:t>
            </a:r>
          </a:p>
          <a:p>
            <a:pPr algn="ctr"/>
            <a:r>
              <a:rPr lang="ru-RU" sz="2000" dirty="0"/>
              <a:t> Увидеть я едва смогла. </a:t>
            </a:r>
          </a:p>
          <a:p>
            <a:pPr algn="ctr"/>
            <a:r>
              <a:rPr lang="ru-RU" sz="2000" dirty="0"/>
              <a:t> Скажите мне скорей, друзья, </a:t>
            </a:r>
          </a:p>
          <a:p>
            <a:pPr algn="ctr"/>
            <a:r>
              <a:rPr lang="ru-RU" sz="2000" dirty="0"/>
              <a:t> Каких зверей видала я? </a:t>
            </a:r>
          </a:p>
          <a:p>
            <a:pPr algn="ctr"/>
            <a:r>
              <a:rPr lang="ru-RU" sz="2000" dirty="0"/>
              <a:t> А если их вы счесть смогли, </a:t>
            </a:r>
          </a:p>
          <a:p>
            <a:pPr algn="ctr"/>
            <a:r>
              <a:rPr lang="ru-RU" sz="2000" dirty="0"/>
              <a:t> Вы просто чудо! </a:t>
            </a:r>
            <a:r>
              <a:rPr lang="ru-RU" sz="2000" b="1" dirty="0">
                <a:solidFill>
                  <a:srgbClr val="FF0000"/>
                </a:solidFill>
              </a:rPr>
              <a:t>Молодцы!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6C690F-1C28-4514-B398-41869C691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97" y="1624613"/>
            <a:ext cx="5033639" cy="444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3741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31305C7-946E-41A0-997C-8A66D7DB6DD0}"/>
              </a:ext>
            </a:extLst>
          </p:cNvPr>
          <p:cNvSpPr txBox="1"/>
          <p:nvPr/>
        </p:nvSpPr>
        <p:spPr>
          <a:xfrm>
            <a:off x="-1154097" y="62145"/>
            <a:ext cx="10298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БЛАГОДАРЮ ЗА ВНИМАНИЕ!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Sitka Banner" panose="02000505000000020004" pitchFamily="2" charset="0"/>
              </a:rPr>
              <a:t>ВЫ-МОЛОДЦЫ!!!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DFD2B2C-BA4B-4E73-AD08-41BF74056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8396" y="1970844"/>
            <a:ext cx="5370990" cy="47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18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E07925-1D0D-4E21-A4E4-037172B8041C}"/>
              </a:ext>
            </a:extLst>
          </p:cNvPr>
          <p:cNvSpPr txBox="1"/>
          <p:nvPr/>
        </p:nvSpPr>
        <p:spPr>
          <a:xfrm>
            <a:off x="577049" y="3781887"/>
            <a:ext cx="368423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 неба звездочка упала, </a:t>
            </a:r>
          </a:p>
          <a:p>
            <a:pPr algn="ctr"/>
            <a:r>
              <a:rPr lang="ru-RU" sz="2000" dirty="0"/>
              <a:t> В гости к детям забежала.</a:t>
            </a:r>
          </a:p>
          <a:p>
            <a:pPr algn="ctr"/>
            <a:r>
              <a:rPr lang="ru-RU" sz="2000" dirty="0"/>
              <a:t> Две кричат во след за ней: </a:t>
            </a:r>
          </a:p>
          <a:p>
            <a:pPr algn="ctr"/>
            <a:r>
              <a:rPr lang="ru-RU" sz="2000" dirty="0"/>
              <a:t> «Не забудь своих друзей!» </a:t>
            </a:r>
          </a:p>
          <a:p>
            <a:pPr algn="ctr"/>
            <a:r>
              <a:rPr lang="ru-RU" sz="2000" dirty="0"/>
              <a:t> Сколько ярких звезд пропало, </a:t>
            </a:r>
          </a:p>
          <a:p>
            <a:pPr algn="ctr"/>
            <a:r>
              <a:rPr lang="ru-RU" sz="2000" dirty="0"/>
              <a:t> С неба звездного упало?</a:t>
            </a:r>
          </a:p>
          <a:p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1C00FF4-6142-499A-8713-2777FD4F802F}"/>
              </a:ext>
            </a:extLst>
          </p:cNvPr>
          <p:cNvSpPr txBox="1"/>
          <p:nvPr/>
        </p:nvSpPr>
        <p:spPr>
          <a:xfrm>
            <a:off x="4962616" y="221943"/>
            <a:ext cx="41813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Расставил Андрюшка </a:t>
            </a:r>
            <a:br>
              <a:rPr lang="ru-RU" sz="2000" dirty="0"/>
            </a:br>
            <a:r>
              <a:rPr lang="ru-RU" sz="2000" dirty="0"/>
              <a:t>В два ряда игрушки. </a:t>
            </a:r>
            <a:br>
              <a:rPr lang="ru-RU" sz="2000" dirty="0"/>
            </a:br>
            <a:r>
              <a:rPr lang="ru-RU" sz="2000" dirty="0"/>
              <a:t>Рядом с мартышкой –</a:t>
            </a:r>
            <a:br>
              <a:rPr lang="ru-RU" sz="2000" dirty="0"/>
            </a:br>
            <a:r>
              <a:rPr lang="ru-RU" sz="2000" dirty="0"/>
              <a:t>Плюшевый мишка.</a:t>
            </a:r>
            <a:br>
              <a:rPr lang="ru-RU" sz="2000" dirty="0"/>
            </a:br>
            <a:r>
              <a:rPr lang="ru-RU" sz="2000" dirty="0"/>
              <a:t>Вместе с лисой –</a:t>
            </a:r>
            <a:br>
              <a:rPr lang="ru-RU" sz="2000" dirty="0"/>
            </a:br>
            <a:r>
              <a:rPr lang="ru-RU" sz="2000" dirty="0"/>
              <a:t>Зайка косой.</a:t>
            </a:r>
            <a:br>
              <a:rPr lang="ru-RU" sz="2000" dirty="0"/>
            </a:br>
            <a:r>
              <a:rPr lang="ru-RU" sz="2000" dirty="0"/>
              <a:t>Следом за ними –</a:t>
            </a:r>
            <a:br>
              <a:rPr lang="ru-RU" sz="2000" dirty="0"/>
            </a:br>
            <a:r>
              <a:rPr lang="ru-RU" sz="2000" dirty="0"/>
              <a:t>Ёж и лягушка.</a:t>
            </a:r>
            <a:br>
              <a:rPr lang="ru-RU" sz="2000" dirty="0"/>
            </a:br>
            <a:r>
              <a:rPr lang="ru-RU" sz="2000" dirty="0"/>
              <a:t>Сколько игрушек</a:t>
            </a:r>
            <a:br>
              <a:rPr lang="ru-RU" sz="2000" dirty="0"/>
            </a:br>
            <a:r>
              <a:rPr lang="ru-RU" sz="2000" dirty="0"/>
              <a:t>Расставил Андрюшка?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F6B8281-5A3B-4D9A-80D9-F0DF07FDA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4556" y="3304703"/>
            <a:ext cx="3613214" cy="333135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BD802BA9-3BEE-4E03-B4E2-DB09F594F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655" y="221943"/>
            <a:ext cx="4013020" cy="347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768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47E650-4CF5-4ED0-A1A8-802038EEBECB}"/>
              </a:ext>
            </a:extLst>
          </p:cNvPr>
          <p:cNvSpPr txBox="1"/>
          <p:nvPr/>
        </p:nvSpPr>
        <p:spPr>
          <a:xfrm>
            <a:off x="1162974" y="594804"/>
            <a:ext cx="30983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 рыбьем царстве к осетру</a:t>
            </a:r>
          </a:p>
          <a:p>
            <a:pPr algn="ctr"/>
            <a:r>
              <a:rPr lang="ru-RU" sz="2000" dirty="0"/>
              <a:t>Приплывают по утру</a:t>
            </a:r>
          </a:p>
          <a:p>
            <a:pPr algn="ctr"/>
            <a:r>
              <a:rPr lang="ru-RU" sz="2000" dirty="0"/>
              <a:t>Три молоденькие щучки,</a:t>
            </a:r>
          </a:p>
          <a:p>
            <a:pPr algn="ctr"/>
            <a:r>
              <a:rPr lang="ru-RU" sz="2000" dirty="0"/>
              <a:t>Чтоб ему почистить щечки,</a:t>
            </a:r>
          </a:p>
          <a:p>
            <a:pPr algn="ctr"/>
            <a:r>
              <a:rPr lang="ru-RU" sz="2000" dirty="0"/>
              <a:t>А четыре чебака</a:t>
            </a:r>
          </a:p>
          <a:p>
            <a:pPr algn="ctr"/>
            <a:r>
              <a:rPr lang="ru-RU" sz="2000" dirty="0"/>
              <a:t>Моют брюхо и бока.</a:t>
            </a:r>
          </a:p>
          <a:p>
            <a:pPr algn="ctr"/>
            <a:r>
              <a:rPr lang="ru-RU" sz="2000" dirty="0"/>
              <a:t>Посчитай-ка, детвора,</a:t>
            </a:r>
          </a:p>
          <a:p>
            <a:pPr algn="ctr"/>
            <a:r>
              <a:rPr lang="ru-RU" sz="2000" dirty="0"/>
              <a:t>Сколько слуг у осетра?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DEBC16-3EB2-48FE-9064-63ADBDC8D63A}"/>
              </a:ext>
            </a:extLst>
          </p:cNvPr>
          <p:cNvSpPr txBox="1"/>
          <p:nvPr/>
        </p:nvSpPr>
        <p:spPr>
          <a:xfrm>
            <a:off x="4758432" y="4660777"/>
            <a:ext cx="39949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Семь гусей пустились в путь. </a:t>
            </a:r>
          </a:p>
          <a:p>
            <a:pPr algn="ctr"/>
            <a:r>
              <a:rPr lang="ru-RU" sz="2000" dirty="0"/>
              <a:t> Два решили отдохнуть.</a:t>
            </a:r>
          </a:p>
          <a:p>
            <a:pPr algn="ctr"/>
            <a:r>
              <a:rPr lang="ru-RU" sz="2000" dirty="0"/>
              <a:t> Сколько их под облаками?</a:t>
            </a:r>
          </a:p>
          <a:p>
            <a:pPr algn="ctr"/>
            <a:r>
              <a:rPr lang="ru-RU" sz="2000" dirty="0"/>
              <a:t> Сосчитайте, дети, сами.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43968D2-CBBA-4417-806B-8ADCB0098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8432" y="204720"/>
            <a:ext cx="3719742" cy="36143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2C2717B-C41C-41CF-A6A1-1CC70F47AF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24070"/>
            <a:ext cx="4687411" cy="32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93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0FB922-CACC-4561-BC6A-BFE6462B620E}"/>
              </a:ext>
            </a:extLst>
          </p:cNvPr>
          <p:cNvSpPr txBox="1"/>
          <p:nvPr/>
        </p:nvSpPr>
        <p:spPr>
          <a:xfrm>
            <a:off x="177554" y="488272"/>
            <a:ext cx="457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Шесть орешков мама-свинка</a:t>
            </a:r>
          </a:p>
          <a:p>
            <a:pPr algn="ctr"/>
            <a:r>
              <a:rPr lang="ru-RU" sz="2000" dirty="0"/>
              <a:t> Для детей несла в корзинке.</a:t>
            </a:r>
          </a:p>
          <a:p>
            <a:pPr algn="ctr"/>
            <a:r>
              <a:rPr lang="ru-RU" sz="2000" dirty="0"/>
              <a:t> Свинку ёжик повстречал</a:t>
            </a:r>
          </a:p>
          <a:p>
            <a:pPr algn="ctr"/>
            <a:r>
              <a:rPr lang="ru-RU" sz="2000" dirty="0"/>
              <a:t> И ещё четыре дал.</a:t>
            </a:r>
          </a:p>
          <a:p>
            <a:pPr algn="ctr"/>
            <a:r>
              <a:rPr lang="ru-RU" sz="2000" dirty="0"/>
              <a:t> Сколько орехов свинка</a:t>
            </a:r>
          </a:p>
          <a:p>
            <a:pPr algn="ctr"/>
            <a:r>
              <a:rPr lang="ru-RU" sz="2000" dirty="0"/>
              <a:t> Деткам принесла в корзинке?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4D334A-A236-404D-AD76-8254BD1FB7A8}"/>
              </a:ext>
            </a:extLst>
          </p:cNvPr>
          <p:cNvSpPr txBox="1"/>
          <p:nvPr/>
        </p:nvSpPr>
        <p:spPr>
          <a:xfrm>
            <a:off x="5113538" y="3799644"/>
            <a:ext cx="38529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У нашей кошки пять котят, </a:t>
            </a:r>
          </a:p>
          <a:p>
            <a:pPr algn="ctr"/>
            <a:r>
              <a:rPr lang="ru-RU" sz="2000" dirty="0"/>
              <a:t> В лукошке рядышком сидят. </a:t>
            </a:r>
          </a:p>
          <a:p>
            <a:pPr algn="ctr"/>
            <a:r>
              <a:rPr lang="ru-RU" sz="2000" dirty="0"/>
              <a:t> А у соседской кошки - три! </a:t>
            </a:r>
          </a:p>
          <a:p>
            <a:pPr algn="ctr"/>
            <a:r>
              <a:rPr lang="ru-RU" sz="2000" dirty="0"/>
              <a:t> Такие милые, смотри! </a:t>
            </a:r>
          </a:p>
          <a:p>
            <a:pPr algn="ctr"/>
            <a:r>
              <a:rPr lang="ru-RU" sz="2000" dirty="0"/>
              <a:t> Помогите сосчитать, </a:t>
            </a:r>
          </a:p>
          <a:p>
            <a:pPr algn="ctr"/>
            <a:r>
              <a:rPr lang="ru-RU" sz="2000" dirty="0"/>
              <a:t> Сколько будет три и пять?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02F498B-A7B5-4758-B01F-C805C25B4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618" y="2704263"/>
            <a:ext cx="4358936" cy="33779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24DECF7-D28B-4D3A-BF9F-F375654E4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9555" y="239697"/>
            <a:ext cx="4314546" cy="318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621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F2E57F-338F-498F-822D-354128CC0821}"/>
              </a:ext>
            </a:extLst>
          </p:cNvPr>
          <p:cNvSpPr txBox="1"/>
          <p:nvPr/>
        </p:nvSpPr>
        <p:spPr>
          <a:xfrm>
            <a:off x="411480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15818-1D2B-42B0-8BD5-F4B5FB60EEE2}"/>
              </a:ext>
            </a:extLst>
          </p:cNvPr>
          <p:cNvSpPr txBox="1"/>
          <p:nvPr/>
        </p:nvSpPr>
        <p:spPr>
          <a:xfrm>
            <a:off x="5730536" y="1438183"/>
            <a:ext cx="3413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Три зайчонка, пять ежат </a:t>
            </a:r>
          </a:p>
          <a:p>
            <a:pPr algn="ctr"/>
            <a:r>
              <a:rPr lang="ru-RU" sz="2000" dirty="0"/>
              <a:t> Ходят вместе в детский сад. </a:t>
            </a:r>
          </a:p>
          <a:p>
            <a:pPr algn="ctr"/>
            <a:r>
              <a:rPr lang="ru-RU" sz="2000" dirty="0"/>
              <a:t> Посчитать мы вас попросим, </a:t>
            </a:r>
          </a:p>
          <a:p>
            <a:pPr algn="ctr"/>
            <a:r>
              <a:rPr lang="ru-RU" sz="2000" dirty="0"/>
              <a:t> Сколько малышей в саду?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2551E8-1724-42C3-AB4E-9590F8DF2D14}"/>
              </a:ext>
            </a:extLst>
          </p:cNvPr>
          <p:cNvSpPr txBox="1"/>
          <p:nvPr/>
        </p:nvSpPr>
        <p:spPr>
          <a:xfrm>
            <a:off x="621436" y="4447713"/>
            <a:ext cx="38114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Пять пирожков лежало в миске. </a:t>
            </a:r>
          </a:p>
          <a:p>
            <a:pPr algn="ctr"/>
            <a:r>
              <a:rPr lang="ru-RU" sz="2000" dirty="0"/>
              <a:t> Два пирожка взяла Лариска, </a:t>
            </a:r>
          </a:p>
          <a:p>
            <a:pPr algn="ctr"/>
            <a:r>
              <a:rPr lang="ru-RU" sz="2000" dirty="0"/>
              <a:t> Еще один стащила киска. </a:t>
            </a:r>
          </a:p>
          <a:p>
            <a:pPr algn="ctr"/>
            <a:r>
              <a:rPr lang="ru-RU" sz="2000" dirty="0"/>
              <a:t> А сколько же осталось в миске? </a:t>
            </a:r>
          </a:p>
          <a:p>
            <a:pPr algn="ctr"/>
            <a:r>
              <a:rPr lang="ru-RU" sz="2000" dirty="0"/>
              <a:t> 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21494D-3C7C-4E2E-846C-09328073E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157" y="485324"/>
            <a:ext cx="5415379" cy="31758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F79C68-6144-4474-8533-637570956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2916" y="3661213"/>
            <a:ext cx="4711084" cy="310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68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C74FD6-BDC2-4E3B-8654-5F8EF3286D31}"/>
              </a:ext>
            </a:extLst>
          </p:cNvPr>
          <p:cNvSpPr txBox="1"/>
          <p:nvPr/>
        </p:nvSpPr>
        <p:spPr>
          <a:xfrm>
            <a:off x="4119239" y="1074198"/>
            <a:ext cx="52733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Три цыпленка стоят </a:t>
            </a:r>
          </a:p>
          <a:p>
            <a:pPr algn="ctr"/>
            <a:r>
              <a:rPr lang="ru-RU" sz="2000" dirty="0"/>
              <a:t> На скорлупки глядят.</a:t>
            </a:r>
          </a:p>
          <a:p>
            <a:pPr algn="ctr"/>
            <a:r>
              <a:rPr lang="ru-RU" sz="2000" dirty="0"/>
              <a:t> Два яичка в гнезде </a:t>
            </a:r>
          </a:p>
          <a:p>
            <a:pPr algn="ctr"/>
            <a:r>
              <a:rPr lang="ru-RU" sz="2000" dirty="0"/>
              <a:t> У наседки лежат.</a:t>
            </a:r>
          </a:p>
          <a:p>
            <a:pPr algn="ctr"/>
            <a:r>
              <a:rPr lang="ru-RU" sz="2000" dirty="0"/>
              <a:t> Сосчитай поверней,</a:t>
            </a:r>
          </a:p>
          <a:p>
            <a:pPr algn="ctr"/>
            <a:r>
              <a:rPr lang="ru-RU" sz="2000" dirty="0"/>
              <a:t> Отвечай поскорей: </a:t>
            </a:r>
          </a:p>
          <a:p>
            <a:pPr algn="ctr"/>
            <a:r>
              <a:rPr lang="ru-RU" sz="2000" dirty="0"/>
              <a:t> Сколько будет цыплят </a:t>
            </a:r>
          </a:p>
          <a:p>
            <a:pPr algn="ctr"/>
            <a:r>
              <a:rPr lang="ru-RU" sz="2000" dirty="0"/>
              <a:t> У наседки моей?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40AEBE-61C0-4C6E-889C-8BAB794DF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97" y="388602"/>
            <a:ext cx="4580879" cy="38371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F3EAD01-B404-4906-B26A-A1EC94D1E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688" y="4412203"/>
            <a:ext cx="3178206" cy="19530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37FD342-F88D-456D-AAE8-28691F94F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3639" y="3685132"/>
            <a:ext cx="3870664" cy="303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428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E424EC-C50A-48C3-B6C0-008661CFF03F}"/>
              </a:ext>
            </a:extLst>
          </p:cNvPr>
          <p:cNvSpPr txBox="1"/>
          <p:nvPr/>
        </p:nvSpPr>
        <p:spPr>
          <a:xfrm>
            <a:off x="5362114" y="1784412"/>
            <a:ext cx="326698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Белка на елке грибочки сушила,</a:t>
            </a:r>
          </a:p>
          <a:p>
            <a:pPr algn="ctr"/>
            <a:r>
              <a:rPr lang="ru-RU" sz="2000" dirty="0"/>
              <a:t> Песенку пела и говорила: </a:t>
            </a:r>
          </a:p>
          <a:p>
            <a:pPr algn="ctr"/>
            <a:r>
              <a:rPr lang="ru-RU" sz="2000" dirty="0"/>
              <a:t> «Мне зимой не знать хлопот, </a:t>
            </a:r>
          </a:p>
          <a:p>
            <a:pPr algn="ctr"/>
            <a:r>
              <a:rPr lang="ru-RU" sz="2000" dirty="0"/>
              <a:t> Потому что есть грибок: </a:t>
            </a:r>
          </a:p>
          <a:p>
            <a:pPr algn="ctr"/>
            <a:r>
              <a:rPr lang="ru-RU" sz="2000" dirty="0"/>
              <a:t> Белый, рыжик,</a:t>
            </a:r>
          </a:p>
          <a:p>
            <a:pPr algn="ctr"/>
            <a:r>
              <a:rPr lang="ru-RU" sz="2000" dirty="0"/>
              <a:t> два масленка, </a:t>
            </a:r>
          </a:p>
          <a:p>
            <a:pPr algn="ctr"/>
            <a:r>
              <a:rPr lang="ru-RU" sz="2000" dirty="0"/>
              <a:t> Три веселеньких опенка. </a:t>
            </a:r>
          </a:p>
          <a:p>
            <a:pPr algn="ctr"/>
            <a:r>
              <a:rPr lang="ru-RU" sz="2000" dirty="0"/>
              <a:t> Подосиновик велик, </a:t>
            </a:r>
          </a:p>
          <a:p>
            <a:pPr algn="ctr"/>
            <a:r>
              <a:rPr lang="ru-RU" sz="2000" dirty="0"/>
              <a:t> Этим он и знаменит.</a:t>
            </a:r>
          </a:p>
          <a:p>
            <a:pPr algn="ctr"/>
            <a:r>
              <a:rPr lang="ru-RU" sz="2000" dirty="0"/>
              <a:t> А лисичек ровно шесть. </a:t>
            </a:r>
          </a:p>
          <a:p>
            <a:pPr algn="ctr"/>
            <a:r>
              <a:rPr lang="ru-RU" sz="2000" dirty="0"/>
              <a:t> Ты попробуй все их счесть!»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E6784E2-FC62-4230-8729-26FD83F39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090" y="1784412"/>
            <a:ext cx="4394447" cy="43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1086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60BB960-1730-40C5-AA0B-3B45726513DC}"/>
              </a:ext>
            </a:extLst>
          </p:cNvPr>
          <p:cNvSpPr txBox="1"/>
          <p:nvPr/>
        </p:nvSpPr>
        <p:spPr>
          <a:xfrm>
            <a:off x="855955" y="2317072"/>
            <a:ext cx="248204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Шесть веселых медвежат</a:t>
            </a:r>
          </a:p>
          <a:p>
            <a:pPr algn="ctr"/>
            <a:r>
              <a:rPr lang="ru-RU" sz="2000" dirty="0"/>
              <a:t> За малиной в лес спешат</a:t>
            </a:r>
          </a:p>
          <a:p>
            <a:pPr algn="ctr"/>
            <a:r>
              <a:rPr lang="ru-RU" sz="2000" dirty="0"/>
              <a:t> Но один из них устал,</a:t>
            </a:r>
          </a:p>
          <a:p>
            <a:pPr algn="ctr"/>
            <a:r>
              <a:rPr lang="ru-RU" sz="2000" dirty="0"/>
              <a:t> А теперь ответ найди:</a:t>
            </a:r>
          </a:p>
          <a:p>
            <a:pPr algn="ctr"/>
            <a:r>
              <a:rPr lang="ru-RU" sz="2000" dirty="0"/>
              <a:t> Сколько мишек впереди?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5E4D78B-19A3-4A35-AC5C-4FB76B29A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8722" y="1596105"/>
            <a:ext cx="5078028" cy="4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678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2ABF90-C9BC-4B20-95A2-CA7C1F98D65E}"/>
              </a:ext>
            </a:extLst>
          </p:cNvPr>
          <p:cNvSpPr txBox="1"/>
          <p:nvPr/>
        </p:nvSpPr>
        <p:spPr>
          <a:xfrm>
            <a:off x="628650" y="1748901"/>
            <a:ext cx="29579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По тропинке вдоль кустов</a:t>
            </a:r>
          </a:p>
          <a:p>
            <a:pPr algn="ctr"/>
            <a:r>
              <a:rPr lang="ru-RU" sz="2000" dirty="0"/>
              <a:t> Шло одиннадцать хвостов.</a:t>
            </a:r>
          </a:p>
          <a:p>
            <a:pPr algn="ctr"/>
            <a:r>
              <a:rPr lang="ru-RU" sz="2000" dirty="0"/>
              <a:t> Сосчитать я также смог,</a:t>
            </a:r>
          </a:p>
          <a:p>
            <a:pPr algn="ctr"/>
            <a:r>
              <a:rPr lang="ru-RU" sz="2000" dirty="0"/>
              <a:t> Что шагало тридцать ног.</a:t>
            </a:r>
          </a:p>
          <a:p>
            <a:pPr algn="ctr"/>
            <a:r>
              <a:rPr lang="ru-RU" sz="2000" dirty="0"/>
              <a:t> Это вместе шли куда-то</a:t>
            </a:r>
          </a:p>
          <a:p>
            <a:pPr algn="ctr"/>
            <a:r>
              <a:rPr lang="ru-RU" sz="2000" dirty="0"/>
              <a:t> Петухи и поросята.</a:t>
            </a:r>
          </a:p>
          <a:p>
            <a:pPr algn="ctr"/>
            <a:r>
              <a:rPr lang="ru-RU" sz="2000" dirty="0"/>
              <a:t> А теперь вопрос таков:</a:t>
            </a:r>
          </a:p>
          <a:p>
            <a:pPr algn="ctr"/>
            <a:r>
              <a:rPr lang="ru-RU" sz="2000" dirty="0"/>
              <a:t> Сколько было петухов?</a:t>
            </a:r>
          </a:p>
          <a:p>
            <a:pPr algn="ctr"/>
            <a:r>
              <a:rPr lang="ru-RU" sz="2000" dirty="0"/>
              <a:t> И узнать я был бы рад</a:t>
            </a:r>
          </a:p>
          <a:p>
            <a:pPr algn="ctr"/>
            <a:r>
              <a:rPr lang="ru-RU" sz="2000" dirty="0"/>
              <a:t> Сколько было поросят?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D77E5BF-6F33-4475-930B-D1AC89249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6781" y="1526959"/>
            <a:ext cx="5717219" cy="513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005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</TotalTime>
  <Words>760</Words>
  <Application>Microsoft Office PowerPoint</Application>
  <PresentationFormat>Экран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ЗАДАЧИ  В  СТИХАХ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123</cp:lastModifiedBy>
  <cp:revision>28</cp:revision>
  <dcterms:created xsi:type="dcterms:W3CDTF">2019-08-22T12:43:40Z</dcterms:created>
  <dcterms:modified xsi:type="dcterms:W3CDTF">2020-05-14T05:57:59Z</dcterms:modified>
</cp:coreProperties>
</file>