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Площадка «Академия юных пожарных»</a:t>
            </a:r>
            <a:endParaRPr lang="ru-RU" dirty="0"/>
          </a:p>
        </p:txBody>
      </p:sp>
      <p:pic>
        <p:nvPicPr>
          <p:cNvPr id="4" name="Содержимое 3" descr="DSC026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500990" cy="4984371"/>
          </a:xfrm>
        </p:spPr>
      </p:pic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Площадка для отработки практических навыков безопасного поведения при пожаре</a:t>
            </a:r>
            <a:endParaRPr lang="ru-RU" sz="2400" dirty="0"/>
          </a:p>
        </p:txBody>
      </p:sp>
      <p:pic>
        <p:nvPicPr>
          <p:cNvPr id="4" name="Содержимое 3" descr="DSC02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6811131" cy="4525963"/>
          </a:xfrm>
        </p:spPr>
      </p:pic>
      <p:sp>
        <p:nvSpPr>
          <p:cNvPr id="5" name="TextBox 4"/>
          <p:cNvSpPr txBox="1"/>
          <p:nvPr/>
        </p:nvSpPr>
        <p:spPr>
          <a:xfrm>
            <a:off x="1115616" y="1556792"/>
            <a:ext cx="469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Звони </a:t>
            </a:r>
            <a:r>
              <a:rPr lang="ru-RU" dirty="0" smtClean="0"/>
              <a:t>112: «Загорелся дом, Беда, помогите»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Бригада спасателей приняла звонок и спешит на </a:t>
            </a:r>
            <a:r>
              <a:rPr lang="ru-RU" dirty="0" smtClean="0"/>
              <a:t>помощь</a:t>
            </a:r>
            <a:endParaRPr lang="ru-RU" dirty="0"/>
          </a:p>
        </p:txBody>
      </p:sp>
      <p:pic>
        <p:nvPicPr>
          <p:cNvPr id="4" name="Содержимое 3" descr="DSC02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434" y="1600200"/>
            <a:ext cx="681113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4040188" cy="639762"/>
          </a:xfrm>
        </p:spPr>
        <p:txBody>
          <a:bodyPr/>
          <a:lstStyle/>
          <a:p>
            <a:r>
              <a:rPr lang="ru-RU" dirty="0" smtClean="0"/>
              <a:t>Спешим на помощь</a:t>
            </a:r>
            <a:endParaRPr lang="ru-RU" dirty="0"/>
          </a:p>
        </p:txBody>
      </p:sp>
      <p:pic>
        <p:nvPicPr>
          <p:cNvPr id="4" name="Содержимое 3" descr="DSC026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040188" cy="268468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2214554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Спасли жителей, пожар потушили</a:t>
            </a:r>
            <a:endParaRPr lang="ru-RU" dirty="0"/>
          </a:p>
        </p:txBody>
      </p:sp>
      <p:pic>
        <p:nvPicPr>
          <p:cNvPr id="9" name="Содержимое 8" descr="DSC026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71868" y="3071810"/>
            <a:ext cx="5000660" cy="332291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Бригада скорой </a:t>
            </a:r>
            <a:r>
              <a:rPr lang="ru-RU" dirty="0" smtClean="0"/>
              <a:t>помощи уже в пути</a:t>
            </a:r>
            <a:endParaRPr lang="ru-RU" dirty="0"/>
          </a:p>
        </p:txBody>
      </p:sp>
      <p:pic>
        <p:nvPicPr>
          <p:cNvPr id="4" name="Содержимое 3" descr="DSC02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434" y="1600200"/>
            <a:ext cx="6811131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медицинской помощи пострадавшим</a:t>
            </a:r>
            <a:endParaRPr lang="ru-RU" dirty="0"/>
          </a:p>
        </p:txBody>
      </p:sp>
      <p:pic>
        <p:nvPicPr>
          <p:cNvPr id="5" name="Содержимое 4" descr="DSC026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21366"/>
            <a:ext cx="4038600" cy="2683630"/>
          </a:xfrm>
        </p:spPr>
      </p:pic>
      <p:pic>
        <p:nvPicPr>
          <p:cNvPr id="6" name="Содержимое 5" descr="DSC026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1366"/>
            <a:ext cx="4038600" cy="26836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Оказание помощи</a:t>
            </a:r>
            <a:endParaRPr lang="ru-RU" dirty="0"/>
          </a:p>
        </p:txBody>
      </p:sp>
      <p:pic>
        <p:nvPicPr>
          <p:cNvPr id="4" name="Содержимое 3" descr="DSC02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4515302" cy="3000396"/>
          </a:xfrm>
        </p:spPr>
      </p:pic>
      <p:pic>
        <p:nvPicPr>
          <p:cNvPr id="7" name="Содержимое 6" descr="DSC026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86182" y="3143248"/>
            <a:ext cx="5113672" cy="3398010"/>
          </a:xfrm>
          <a:prstGeom prst="round2Diag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Проводим инструктажи</a:t>
            </a:r>
            <a:endParaRPr lang="ru-RU" dirty="0"/>
          </a:p>
        </p:txBody>
      </p:sp>
      <p:pic>
        <p:nvPicPr>
          <p:cNvPr id="4" name="Содержимое 3" descr="DSC02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434" y="1600200"/>
            <a:ext cx="681113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Спасатели нашей Академии юных пожарных</a:t>
            </a:r>
            <a:endParaRPr lang="ru-RU" dirty="0"/>
          </a:p>
        </p:txBody>
      </p:sp>
      <p:pic>
        <p:nvPicPr>
          <p:cNvPr id="6" name="Содержимое 5" descr="DSC026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434" y="1600200"/>
            <a:ext cx="6811131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Площадка «Академия юных пожарных»</vt:lpstr>
      <vt:lpstr>Площадка для отработки практических навыков безопасного поведения при пожаре</vt:lpstr>
      <vt:lpstr>Бригада спасателей приняла звонок и спешит на помощь</vt:lpstr>
      <vt:lpstr>Слайд 4</vt:lpstr>
      <vt:lpstr>Бригада скорой помощи уже в пути</vt:lpstr>
      <vt:lpstr>Оказание медицинской помощи пострадавшим</vt:lpstr>
      <vt:lpstr>Оказание помощи</vt:lpstr>
      <vt:lpstr>Проводим инструктажи</vt:lpstr>
      <vt:lpstr>Спасатели нашей Академии юных пожарных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смотр-конкурс  «Страна БезОпасности»</dc:title>
  <dc:creator>Детский сад</dc:creator>
  <cp:lastModifiedBy>123</cp:lastModifiedBy>
  <cp:revision>26</cp:revision>
  <dcterms:created xsi:type="dcterms:W3CDTF">2021-09-17T06:35:08Z</dcterms:created>
  <dcterms:modified xsi:type="dcterms:W3CDTF">2021-11-28T14:13:09Z</dcterms:modified>
</cp:coreProperties>
</file>